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473" r:id="rId3"/>
    <p:sldId id="482" r:id="rId4"/>
    <p:sldId id="492" r:id="rId5"/>
    <p:sldId id="498" r:id="rId6"/>
    <p:sldId id="481" r:id="rId7"/>
    <p:sldId id="434" r:id="rId8"/>
    <p:sldId id="501" r:id="rId9"/>
    <p:sldId id="483" r:id="rId10"/>
    <p:sldId id="497" r:id="rId11"/>
    <p:sldId id="502" r:id="rId12"/>
    <p:sldId id="484" r:id="rId13"/>
    <p:sldId id="499" r:id="rId14"/>
    <p:sldId id="503" r:id="rId15"/>
    <p:sldId id="493" r:id="rId16"/>
    <p:sldId id="504" r:id="rId17"/>
    <p:sldId id="488" r:id="rId18"/>
    <p:sldId id="490" r:id="rId19"/>
    <p:sldId id="500" r:id="rId20"/>
    <p:sldId id="505" r:id="rId21"/>
    <p:sldId id="494" r:id="rId22"/>
    <p:sldId id="432" r:id="rId23"/>
    <p:sldId id="480" r:id="rId24"/>
    <p:sldId id="354" r:id="rId25"/>
  </p:sldIdLst>
  <p:sldSz cx="14630400" cy="8229600"/>
  <p:notesSz cx="6858000" cy="9144000"/>
  <p:defaultTextStyle>
    <a:defPPr>
      <a:defRPr lang="en-US"/>
    </a:defPPr>
    <a:lvl1pPr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40" userDrawn="1">
          <p15:clr>
            <a:srgbClr val="A4A3A4"/>
          </p15:clr>
        </p15:guide>
        <p15:guide id="2" pos="47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om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4660"/>
  </p:normalViewPr>
  <p:slideViewPr>
    <p:cSldViewPr>
      <p:cViewPr varScale="1">
        <p:scale>
          <a:sx n="62" d="100"/>
          <a:sy n="62" d="100"/>
        </p:scale>
        <p:origin x="732" y="54"/>
      </p:cViewPr>
      <p:guideLst>
        <p:guide orient="horz" pos="2640"/>
        <p:guide pos="47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FEF6BB-0700-4314-A582-36E1533D9A5B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C66295-4773-4BB9-8DFC-74DB8828F619}">
      <dgm:prSet phldrT="[Text]"/>
      <dgm:spPr/>
      <dgm:t>
        <a:bodyPr/>
        <a:lstStyle/>
        <a:p>
          <a:r>
            <a:rPr lang="en-US" altLang="ko-KR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1.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지난 수업 복습 </a:t>
          </a:r>
          <a:endParaRPr lang="en-US" dirty="0"/>
        </a:p>
      </dgm:t>
    </dgm:pt>
    <dgm:pt modelId="{7EF48FC8-C248-496C-A4B8-B2D5DFD59B77}" type="parTrans" cxnId="{48FAD14F-6E92-4C45-BE3F-0F452C0C9076}">
      <dgm:prSet/>
      <dgm:spPr/>
      <dgm:t>
        <a:bodyPr/>
        <a:lstStyle/>
        <a:p>
          <a:endParaRPr lang="en-US"/>
        </a:p>
      </dgm:t>
    </dgm:pt>
    <dgm:pt modelId="{11A62655-AC0D-4120-891C-525E6E25F419}" type="sibTrans" cxnId="{48FAD14F-6E92-4C45-BE3F-0F452C0C9076}">
      <dgm:prSet/>
      <dgm:spPr/>
      <dgm:t>
        <a:bodyPr/>
        <a:lstStyle/>
        <a:p>
          <a:endParaRPr lang="en-US"/>
        </a:p>
      </dgm:t>
    </dgm:pt>
    <dgm:pt modelId="{9B232D0C-4ED4-4600-8D6D-843AC51C551E}">
      <dgm:prSet phldrT="[Text]"/>
      <dgm:spPr/>
      <dgm:t>
        <a:bodyPr/>
        <a:lstStyle/>
        <a:p>
          <a:r>
            <a:rPr lang="en-US" altLang="ko-KR" b="1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2. </a:t>
          </a:r>
          <a:r>
            <a:rPr lang="ko-KR" altLang="en-US" b="1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수업 목표</a:t>
          </a:r>
          <a:endParaRPr lang="en-US" dirty="0"/>
        </a:p>
      </dgm:t>
    </dgm:pt>
    <dgm:pt modelId="{1FBD8087-99ED-47CD-8967-D132308AF66B}" type="parTrans" cxnId="{20640FAA-C0AE-46BF-9A63-82567FD4DA07}">
      <dgm:prSet/>
      <dgm:spPr/>
      <dgm:t>
        <a:bodyPr/>
        <a:lstStyle/>
        <a:p>
          <a:endParaRPr lang="en-US"/>
        </a:p>
      </dgm:t>
    </dgm:pt>
    <dgm:pt modelId="{758999F5-94B6-4A9A-B328-EFB9846D7F70}" type="sibTrans" cxnId="{20640FAA-C0AE-46BF-9A63-82567FD4DA07}">
      <dgm:prSet/>
      <dgm:spPr/>
      <dgm:t>
        <a:bodyPr/>
        <a:lstStyle/>
        <a:p>
          <a:endParaRPr lang="en-US"/>
        </a:p>
      </dgm:t>
    </dgm:pt>
    <dgm:pt modelId="{17F4430F-31B0-49AB-B90C-7438EDC6958A}">
      <dgm:prSet phldrT="[Text]"/>
      <dgm:spPr/>
      <dgm:t>
        <a:bodyPr/>
        <a:lstStyle/>
        <a:p>
          <a:r>
            <a:rPr lang="en-US" altLang="ko-KR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3.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듣기</a:t>
          </a:r>
          <a:r>
            <a:rPr lang="en-US" altLang="ko-KR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: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알아봅시다</a:t>
          </a:r>
          <a:endParaRPr lang="en-US" dirty="0"/>
        </a:p>
      </dgm:t>
    </dgm:pt>
    <dgm:pt modelId="{E7F6BDB0-35D7-4CC5-B5EC-4ECB8C829CB0}" type="parTrans" cxnId="{17D6362C-1C63-4425-8FE7-956BCEE8DCE4}">
      <dgm:prSet/>
      <dgm:spPr/>
      <dgm:t>
        <a:bodyPr/>
        <a:lstStyle/>
        <a:p>
          <a:endParaRPr lang="en-US"/>
        </a:p>
      </dgm:t>
    </dgm:pt>
    <dgm:pt modelId="{DF7AB4DD-926A-4AC9-A1EF-041E1E6E0E1F}" type="sibTrans" cxnId="{17D6362C-1C63-4425-8FE7-956BCEE8DCE4}">
      <dgm:prSet/>
      <dgm:spPr/>
      <dgm:t>
        <a:bodyPr/>
        <a:lstStyle/>
        <a:p>
          <a:endParaRPr lang="en-US"/>
        </a:p>
      </dgm:t>
    </dgm:pt>
    <dgm:pt modelId="{CEF20077-CD43-4756-B17F-5269D85313C3}">
      <dgm:prSet phldrT="[Text]"/>
      <dgm:spPr/>
      <dgm:t>
        <a:bodyPr/>
        <a:lstStyle/>
        <a:p>
          <a:r>
            <a:rPr lang="en-US" altLang="ko-KR" b="1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5. </a:t>
          </a:r>
          <a:r>
            <a:rPr lang="ko-KR" altLang="en-US" b="1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문과 답</a:t>
          </a:r>
          <a:endParaRPr lang="en-US" dirty="0"/>
        </a:p>
      </dgm:t>
    </dgm:pt>
    <dgm:pt modelId="{3D453931-64A3-4A71-A81F-CA19C78C47F2}" type="parTrans" cxnId="{0C0EECDB-ABFD-447C-BFC5-BEAD2CF95B47}">
      <dgm:prSet/>
      <dgm:spPr/>
      <dgm:t>
        <a:bodyPr/>
        <a:lstStyle/>
        <a:p>
          <a:endParaRPr lang="en-US"/>
        </a:p>
      </dgm:t>
    </dgm:pt>
    <dgm:pt modelId="{35A523C5-39F7-4651-96F8-E89FBC44B392}" type="sibTrans" cxnId="{0C0EECDB-ABFD-447C-BFC5-BEAD2CF95B47}">
      <dgm:prSet/>
      <dgm:spPr/>
      <dgm:t>
        <a:bodyPr/>
        <a:lstStyle/>
        <a:p>
          <a:endParaRPr lang="en-US"/>
        </a:p>
      </dgm:t>
    </dgm:pt>
    <dgm:pt modelId="{26DF16C5-F36F-4D32-A2F8-A48BAE8BD183}">
      <dgm:prSet phldrT="[Text]"/>
      <dgm:spPr/>
      <dgm:t>
        <a:bodyPr/>
        <a:lstStyle/>
        <a:p>
          <a:r>
            <a:rPr lang="en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4.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듣기</a:t>
          </a:r>
          <a:r>
            <a:rPr lang="en-US" altLang="ko-KR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: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이야기해봅시다</a:t>
          </a:r>
          <a:endParaRPr lang="en-US" dirty="0"/>
        </a:p>
      </dgm:t>
    </dgm:pt>
    <dgm:pt modelId="{9F431DC6-321F-490C-9643-66C4813C269E}" type="parTrans" cxnId="{ED0D9E19-1D4A-4673-8AD2-F1C0CDD001DA}">
      <dgm:prSet/>
      <dgm:spPr/>
      <dgm:t>
        <a:bodyPr/>
        <a:lstStyle/>
        <a:p>
          <a:endParaRPr lang="en-US"/>
        </a:p>
      </dgm:t>
    </dgm:pt>
    <dgm:pt modelId="{3EB25470-C0F2-4C8E-8614-4776DAB8857A}" type="sibTrans" cxnId="{ED0D9E19-1D4A-4673-8AD2-F1C0CDD001DA}">
      <dgm:prSet/>
      <dgm:spPr/>
      <dgm:t>
        <a:bodyPr/>
        <a:lstStyle/>
        <a:p>
          <a:endParaRPr lang="en-US"/>
        </a:p>
      </dgm:t>
    </dgm:pt>
    <dgm:pt modelId="{BB24FE89-1F7E-45ED-BAAA-95263741D3DE}">
      <dgm:prSet phldrT="[Text]"/>
      <dgm:spPr/>
      <dgm:t>
        <a:bodyPr/>
        <a:lstStyle/>
        <a:p>
          <a:r>
            <a:rPr lang="en-US" altLang="ko-KR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6. </a:t>
          </a:r>
          <a:r>
            <a:rPr lang="ko-KR" altLang="en-US" b="1" dirty="0">
              <a:latin typeface="BatangChe" pitchFamily="49" charset="-127"/>
              <a:ea typeface="BatangChe" pitchFamily="49" charset="-127"/>
              <a:cs typeface="Arial" charset="0"/>
              <a:sym typeface="Times New Roman"/>
            </a:rPr>
            <a:t>숙제</a:t>
          </a:r>
          <a:endParaRPr lang="en-US" dirty="0"/>
        </a:p>
      </dgm:t>
    </dgm:pt>
    <dgm:pt modelId="{44C6E6F5-FC3B-4AAF-90A0-6967F6C6A9C6}" type="parTrans" cxnId="{CF6A40A8-05EE-4F00-8AA0-A3D5C9A62717}">
      <dgm:prSet/>
      <dgm:spPr/>
      <dgm:t>
        <a:bodyPr/>
        <a:lstStyle/>
        <a:p>
          <a:endParaRPr lang="en-US"/>
        </a:p>
      </dgm:t>
    </dgm:pt>
    <dgm:pt modelId="{DBF0A262-45B4-45F8-AEEB-52D9927D7250}" type="sibTrans" cxnId="{CF6A40A8-05EE-4F00-8AA0-A3D5C9A62717}">
      <dgm:prSet/>
      <dgm:spPr/>
      <dgm:t>
        <a:bodyPr/>
        <a:lstStyle/>
        <a:p>
          <a:endParaRPr lang="en-US"/>
        </a:p>
      </dgm:t>
    </dgm:pt>
    <dgm:pt modelId="{4AE8F331-92C4-4360-A14A-20855F630634}" type="pres">
      <dgm:prSet presAssocID="{BCFEF6BB-0700-4314-A582-36E1533D9A5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26B48A-E9C7-43D2-842D-53A6A84B6803}" type="pres">
      <dgm:prSet presAssocID="{C2C66295-4773-4BB9-8DFC-74DB8828F619}" presName="node" presStyleLbl="node1" presStyleIdx="0" presStyleCnt="6" custScaleX="157924" custRadScaleRad="105946" custRadScaleInc="-13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0938D-7F67-4336-ABCB-6330AAE7493E}" type="pres">
      <dgm:prSet presAssocID="{C2C66295-4773-4BB9-8DFC-74DB8828F619}" presName="spNode" presStyleCnt="0"/>
      <dgm:spPr/>
    </dgm:pt>
    <dgm:pt modelId="{1FC8DA76-6BEA-47AF-BA1D-369D5C412222}" type="pres">
      <dgm:prSet presAssocID="{11A62655-AC0D-4120-891C-525E6E25F419}" presName="sibTrans" presStyleLbl="sibTrans1D1" presStyleIdx="0" presStyleCnt="6"/>
      <dgm:spPr/>
      <dgm:t>
        <a:bodyPr/>
        <a:lstStyle/>
        <a:p>
          <a:endParaRPr lang="en-US"/>
        </a:p>
      </dgm:t>
    </dgm:pt>
    <dgm:pt modelId="{3A672066-399F-41C4-86EE-58A1114F4E16}" type="pres">
      <dgm:prSet presAssocID="{9B232D0C-4ED4-4600-8D6D-843AC51C551E}" presName="node" presStyleLbl="node1" presStyleIdx="1" presStyleCnt="6" custScaleX="157924" custRadScaleRad="97808" custRadScaleInc="1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8B2C0-0880-47A6-A219-50DA3EA3D55C}" type="pres">
      <dgm:prSet presAssocID="{9B232D0C-4ED4-4600-8D6D-843AC51C551E}" presName="spNode" presStyleCnt="0"/>
      <dgm:spPr/>
    </dgm:pt>
    <dgm:pt modelId="{4B75A421-6905-487E-AA7B-FFBFFCBEED92}" type="pres">
      <dgm:prSet presAssocID="{758999F5-94B6-4A9A-B328-EFB9846D7F70}" presName="sibTrans" presStyleLbl="sibTrans1D1" presStyleIdx="1" presStyleCnt="6"/>
      <dgm:spPr/>
      <dgm:t>
        <a:bodyPr/>
        <a:lstStyle/>
        <a:p>
          <a:endParaRPr lang="en-US"/>
        </a:p>
      </dgm:t>
    </dgm:pt>
    <dgm:pt modelId="{55E5B55C-0D0D-40A6-B2C9-CC2687D27E6C}" type="pres">
      <dgm:prSet presAssocID="{17F4430F-31B0-49AB-B90C-7438EDC6958A}" presName="node" presStyleLbl="node1" presStyleIdx="2" presStyleCnt="6" custScaleX="157924" custRadScaleRad="91973" custRadScaleInc="-125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424586-A2AF-4AB6-B5C2-A5BB896AE95F}" type="pres">
      <dgm:prSet presAssocID="{17F4430F-31B0-49AB-B90C-7438EDC6958A}" presName="spNode" presStyleCnt="0"/>
      <dgm:spPr/>
    </dgm:pt>
    <dgm:pt modelId="{53860BAD-98E7-431F-AA52-04FA2868E535}" type="pres">
      <dgm:prSet presAssocID="{DF7AB4DD-926A-4AC9-A1EF-041E1E6E0E1F}" presName="sibTrans" presStyleLbl="sibTrans1D1" presStyleIdx="2" presStyleCnt="6"/>
      <dgm:spPr/>
      <dgm:t>
        <a:bodyPr/>
        <a:lstStyle/>
        <a:p>
          <a:endParaRPr lang="en-US"/>
        </a:p>
      </dgm:t>
    </dgm:pt>
    <dgm:pt modelId="{62578E64-7ACF-47E2-99AC-1D99A642477F}" type="pres">
      <dgm:prSet presAssocID="{26DF16C5-F36F-4D32-A2F8-A48BAE8BD183}" presName="node" presStyleLbl="node1" presStyleIdx="3" presStyleCnt="6" custScaleX="157924" custRadScaleRad="91112" custRadScaleInc="157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2B63C-7D35-417B-86EE-F7C402B0420D}" type="pres">
      <dgm:prSet presAssocID="{26DF16C5-F36F-4D32-A2F8-A48BAE8BD183}" presName="spNode" presStyleCnt="0"/>
      <dgm:spPr/>
    </dgm:pt>
    <dgm:pt modelId="{BFF726DE-5341-46C8-8C5B-70819AFCF888}" type="pres">
      <dgm:prSet presAssocID="{3EB25470-C0F2-4C8E-8614-4776DAB8857A}" presName="sibTrans" presStyleLbl="sibTrans1D1" presStyleIdx="3" presStyleCnt="6"/>
      <dgm:spPr/>
      <dgm:t>
        <a:bodyPr/>
        <a:lstStyle/>
        <a:p>
          <a:endParaRPr lang="en-US"/>
        </a:p>
      </dgm:t>
    </dgm:pt>
    <dgm:pt modelId="{82069D17-4DDE-4F82-BDD1-2D6EDC87E006}" type="pres">
      <dgm:prSet presAssocID="{CEF20077-CD43-4756-B17F-5269D85313C3}" presName="node" presStyleLbl="node1" presStyleIdx="4" presStyleCnt="6" custScaleX="157924" custRadScaleRad="100972" custRadScaleInc="256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14EFD-E65D-4882-B2A7-AFEF41CB3DF4}" type="pres">
      <dgm:prSet presAssocID="{CEF20077-CD43-4756-B17F-5269D85313C3}" presName="spNode" presStyleCnt="0"/>
      <dgm:spPr/>
    </dgm:pt>
    <dgm:pt modelId="{CD81E121-9465-447E-AEA0-C66DC7023EDE}" type="pres">
      <dgm:prSet presAssocID="{35A523C5-39F7-4651-96F8-E89FBC44B392}" presName="sibTrans" presStyleLbl="sibTrans1D1" presStyleIdx="4" presStyleCnt="6"/>
      <dgm:spPr/>
      <dgm:t>
        <a:bodyPr/>
        <a:lstStyle/>
        <a:p>
          <a:endParaRPr lang="en-US"/>
        </a:p>
      </dgm:t>
    </dgm:pt>
    <dgm:pt modelId="{587CA559-3A8C-4168-B83D-89F5DB2A418B}" type="pres">
      <dgm:prSet presAssocID="{BB24FE89-1F7E-45ED-BAAA-95263741D3DE}" presName="node" presStyleLbl="node1" presStyleIdx="5" presStyleCnt="6" custScaleX="157924" custRadScaleRad="102283" custRadScaleInc="-17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9F02D-0126-4CDB-96EA-5538261D6942}" type="pres">
      <dgm:prSet presAssocID="{BB24FE89-1F7E-45ED-BAAA-95263741D3DE}" presName="spNode" presStyleCnt="0"/>
      <dgm:spPr/>
    </dgm:pt>
    <dgm:pt modelId="{F57EF6DA-EE52-459B-B154-AE8CAB403D11}" type="pres">
      <dgm:prSet presAssocID="{DBF0A262-45B4-45F8-AEEB-52D9927D7250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2C014E25-2A5E-4FCD-A9C3-C97F580E952A}" type="presOf" srcId="{DF7AB4DD-926A-4AC9-A1EF-041E1E6E0E1F}" destId="{53860BAD-98E7-431F-AA52-04FA2868E535}" srcOrd="0" destOrd="0" presId="urn:microsoft.com/office/officeart/2005/8/layout/cycle5"/>
    <dgm:cxn modelId="{17D6362C-1C63-4425-8FE7-956BCEE8DCE4}" srcId="{BCFEF6BB-0700-4314-A582-36E1533D9A5B}" destId="{17F4430F-31B0-49AB-B90C-7438EDC6958A}" srcOrd="2" destOrd="0" parTransId="{E7F6BDB0-35D7-4CC5-B5EC-4ECB8C829CB0}" sibTransId="{DF7AB4DD-926A-4AC9-A1EF-041E1E6E0E1F}"/>
    <dgm:cxn modelId="{9E37DA6F-C462-45B8-A48B-725FA4029EEE}" type="presOf" srcId="{BCFEF6BB-0700-4314-A582-36E1533D9A5B}" destId="{4AE8F331-92C4-4360-A14A-20855F630634}" srcOrd="0" destOrd="0" presId="urn:microsoft.com/office/officeart/2005/8/layout/cycle5"/>
    <dgm:cxn modelId="{0C0EECDB-ABFD-447C-BFC5-BEAD2CF95B47}" srcId="{BCFEF6BB-0700-4314-A582-36E1533D9A5B}" destId="{CEF20077-CD43-4756-B17F-5269D85313C3}" srcOrd="4" destOrd="0" parTransId="{3D453931-64A3-4A71-A81F-CA19C78C47F2}" sibTransId="{35A523C5-39F7-4651-96F8-E89FBC44B392}"/>
    <dgm:cxn modelId="{CF6A40A8-05EE-4F00-8AA0-A3D5C9A62717}" srcId="{BCFEF6BB-0700-4314-A582-36E1533D9A5B}" destId="{BB24FE89-1F7E-45ED-BAAA-95263741D3DE}" srcOrd="5" destOrd="0" parTransId="{44C6E6F5-FC3B-4AAF-90A0-6967F6C6A9C6}" sibTransId="{DBF0A262-45B4-45F8-AEEB-52D9927D7250}"/>
    <dgm:cxn modelId="{ED0D9E19-1D4A-4673-8AD2-F1C0CDD001DA}" srcId="{BCFEF6BB-0700-4314-A582-36E1533D9A5B}" destId="{26DF16C5-F36F-4D32-A2F8-A48BAE8BD183}" srcOrd="3" destOrd="0" parTransId="{9F431DC6-321F-490C-9643-66C4813C269E}" sibTransId="{3EB25470-C0F2-4C8E-8614-4776DAB8857A}"/>
    <dgm:cxn modelId="{C66C34F3-F5A8-4BD6-8B77-64FDE3604AE1}" type="presOf" srcId="{758999F5-94B6-4A9A-B328-EFB9846D7F70}" destId="{4B75A421-6905-487E-AA7B-FFBFFCBEED92}" srcOrd="0" destOrd="0" presId="urn:microsoft.com/office/officeart/2005/8/layout/cycle5"/>
    <dgm:cxn modelId="{5048C8D4-AF0F-4F42-912F-E649EFCAA515}" type="presOf" srcId="{CEF20077-CD43-4756-B17F-5269D85313C3}" destId="{82069D17-4DDE-4F82-BDD1-2D6EDC87E006}" srcOrd="0" destOrd="0" presId="urn:microsoft.com/office/officeart/2005/8/layout/cycle5"/>
    <dgm:cxn modelId="{37C9D987-DF37-42C2-9E41-E7DF299969A1}" type="presOf" srcId="{DBF0A262-45B4-45F8-AEEB-52D9927D7250}" destId="{F57EF6DA-EE52-459B-B154-AE8CAB403D11}" srcOrd="0" destOrd="0" presId="urn:microsoft.com/office/officeart/2005/8/layout/cycle5"/>
    <dgm:cxn modelId="{20640FAA-C0AE-46BF-9A63-82567FD4DA07}" srcId="{BCFEF6BB-0700-4314-A582-36E1533D9A5B}" destId="{9B232D0C-4ED4-4600-8D6D-843AC51C551E}" srcOrd="1" destOrd="0" parTransId="{1FBD8087-99ED-47CD-8967-D132308AF66B}" sibTransId="{758999F5-94B6-4A9A-B328-EFB9846D7F70}"/>
    <dgm:cxn modelId="{77EAEB27-46B8-4ABE-97F7-8FC98CB4B8F6}" type="presOf" srcId="{11A62655-AC0D-4120-891C-525E6E25F419}" destId="{1FC8DA76-6BEA-47AF-BA1D-369D5C412222}" srcOrd="0" destOrd="0" presId="urn:microsoft.com/office/officeart/2005/8/layout/cycle5"/>
    <dgm:cxn modelId="{8C4EEF98-14CA-4B3E-A151-07F973C3CFE7}" type="presOf" srcId="{26DF16C5-F36F-4D32-A2F8-A48BAE8BD183}" destId="{62578E64-7ACF-47E2-99AC-1D99A642477F}" srcOrd="0" destOrd="0" presId="urn:microsoft.com/office/officeart/2005/8/layout/cycle5"/>
    <dgm:cxn modelId="{76D35D0D-CD25-408C-8B1E-2CBE2C03DC95}" type="presOf" srcId="{35A523C5-39F7-4651-96F8-E89FBC44B392}" destId="{CD81E121-9465-447E-AEA0-C66DC7023EDE}" srcOrd="0" destOrd="0" presId="urn:microsoft.com/office/officeart/2005/8/layout/cycle5"/>
    <dgm:cxn modelId="{18601911-6599-43FD-9241-DA2A9CA800A6}" type="presOf" srcId="{3EB25470-C0F2-4C8E-8614-4776DAB8857A}" destId="{BFF726DE-5341-46C8-8C5B-70819AFCF888}" srcOrd="0" destOrd="0" presId="urn:microsoft.com/office/officeart/2005/8/layout/cycle5"/>
    <dgm:cxn modelId="{667F9C5F-FB99-4ABF-9929-86B526F7F1DF}" type="presOf" srcId="{9B232D0C-4ED4-4600-8D6D-843AC51C551E}" destId="{3A672066-399F-41C4-86EE-58A1114F4E16}" srcOrd="0" destOrd="0" presId="urn:microsoft.com/office/officeart/2005/8/layout/cycle5"/>
    <dgm:cxn modelId="{DC94D984-4DA5-42CA-867D-1EB8A01F43E2}" type="presOf" srcId="{17F4430F-31B0-49AB-B90C-7438EDC6958A}" destId="{55E5B55C-0D0D-40A6-B2C9-CC2687D27E6C}" srcOrd="0" destOrd="0" presId="urn:microsoft.com/office/officeart/2005/8/layout/cycle5"/>
    <dgm:cxn modelId="{9A933AC6-2271-4BF7-8D3A-38A32ACE8A04}" type="presOf" srcId="{BB24FE89-1F7E-45ED-BAAA-95263741D3DE}" destId="{587CA559-3A8C-4168-B83D-89F5DB2A418B}" srcOrd="0" destOrd="0" presId="urn:microsoft.com/office/officeart/2005/8/layout/cycle5"/>
    <dgm:cxn modelId="{8BAE0B32-2144-4354-AC55-3E436A0ADB5D}" type="presOf" srcId="{C2C66295-4773-4BB9-8DFC-74DB8828F619}" destId="{6F26B48A-E9C7-43D2-842D-53A6A84B6803}" srcOrd="0" destOrd="0" presId="urn:microsoft.com/office/officeart/2005/8/layout/cycle5"/>
    <dgm:cxn modelId="{48FAD14F-6E92-4C45-BE3F-0F452C0C9076}" srcId="{BCFEF6BB-0700-4314-A582-36E1533D9A5B}" destId="{C2C66295-4773-4BB9-8DFC-74DB8828F619}" srcOrd="0" destOrd="0" parTransId="{7EF48FC8-C248-496C-A4B8-B2D5DFD59B77}" sibTransId="{11A62655-AC0D-4120-891C-525E6E25F419}"/>
    <dgm:cxn modelId="{79E3073F-5FA2-47D8-9ACA-4B1BB1131D2A}" type="presParOf" srcId="{4AE8F331-92C4-4360-A14A-20855F630634}" destId="{6F26B48A-E9C7-43D2-842D-53A6A84B6803}" srcOrd="0" destOrd="0" presId="urn:microsoft.com/office/officeart/2005/8/layout/cycle5"/>
    <dgm:cxn modelId="{4DDC2F94-0D17-4EFB-9EA2-7BB8776AC75F}" type="presParOf" srcId="{4AE8F331-92C4-4360-A14A-20855F630634}" destId="{2350938D-7F67-4336-ABCB-6330AAE7493E}" srcOrd="1" destOrd="0" presId="urn:microsoft.com/office/officeart/2005/8/layout/cycle5"/>
    <dgm:cxn modelId="{2B35ACAB-B956-4678-BBE1-70F52DEA3027}" type="presParOf" srcId="{4AE8F331-92C4-4360-A14A-20855F630634}" destId="{1FC8DA76-6BEA-47AF-BA1D-369D5C412222}" srcOrd="2" destOrd="0" presId="urn:microsoft.com/office/officeart/2005/8/layout/cycle5"/>
    <dgm:cxn modelId="{92B50DB3-7371-47F0-9A4A-154BD7DDADC5}" type="presParOf" srcId="{4AE8F331-92C4-4360-A14A-20855F630634}" destId="{3A672066-399F-41C4-86EE-58A1114F4E16}" srcOrd="3" destOrd="0" presId="urn:microsoft.com/office/officeart/2005/8/layout/cycle5"/>
    <dgm:cxn modelId="{B64E2F6E-F71A-497E-A53E-0560E7A0B903}" type="presParOf" srcId="{4AE8F331-92C4-4360-A14A-20855F630634}" destId="{3B68B2C0-0880-47A6-A219-50DA3EA3D55C}" srcOrd="4" destOrd="0" presId="urn:microsoft.com/office/officeart/2005/8/layout/cycle5"/>
    <dgm:cxn modelId="{E3641D94-C9D9-47A3-AF4F-859EAD18D63D}" type="presParOf" srcId="{4AE8F331-92C4-4360-A14A-20855F630634}" destId="{4B75A421-6905-487E-AA7B-FFBFFCBEED92}" srcOrd="5" destOrd="0" presId="urn:microsoft.com/office/officeart/2005/8/layout/cycle5"/>
    <dgm:cxn modelId="{203B4EAF-2A5C-460C-8F84-24EC8165C9BE}" type="presParOf" srcId="{4AE8F331-92C4-4360-A14A-20855F630634}" destId="{55E5B55C-0D0D-40A6-B2C9-CC2687D27E6C}" srcOrd="6" destOrd="0" presId="urn:microsoft.com/office/officeart/2005/8/layout/cycle5"/>
    <dgm:cxn modelId="{F856D3A4-E2CF-444B-84C0-50A5BF92DFC1}" type="presParOf" srcId="{4AE8F331-92C4-4360-A14A-20855F630634}" destId="{5A424586-A2AF-4AB6-B5C2-A5BB896AE95F}" srcOrd="7" destOrd="0" presId="urn:microsoft.com/office/officeart/2005/8/layout/cycle5"/>
    <dgm:cxn modelId="{CE6AED50-CE17-4F26-8C3A-223A86FF2A08}" type="presParOf" srcId="{4AE8F331-92C4-4360-A14A-20855F630634}" destId="{53860BAD-98E7-431F-AA52-04FA2868E535}" srcOrd="8" destOrd="0" presId="urn:microsoft.com/office/officeart/2005/8/layout/cycle5"/>
    <dgm:cxn modelId="{91FAC898-44E3-43BE-9C1A-CA1B056D072B}" type="presParOf" srcId="{4AE8F331-92C4-4360-A14A-20855F630634}" destId="{62578E64-7ACF-47E2-99AC-1D99A642477F}" srcOrd="9" destOrd="0" presId="urn:microsoft.com/office/officeart/2005/8/layout/cycle5"/>
    <dgm:cxn modelId="{98B45A64-8851-47B0-BA13-EC98C72F95BD}" type="presParOf" srcId="{4AE8F331-92C4-4360-A14A-20855F630634}" destId="{98B2B63C-7D35-417B-86EE-F7C402B0420D}" srcOrd="10" destOrd="0" presId="urn:microsoft.com/office/officeart/2005/8/layout/cycle5"/>
    <dgm:cxn modelId="{DC6242BD-CA64-4D63-988C-13B1C7231189}" type="presParOf" srcId="{4AE8F331-92C4-4360-A14A-20855F630634}" destId="{BFF726DE-5341-46C8-8C5B-70819AFCF888}" srcOrd="11" destOrd="0" presId="urn:microsoft.com/office/officeart/2005/8/layout/cycle5"/>
    <dgm:cxn modelId="{38441A86-92F0-494F-B389-D210BEC1E04C}" type="presParOf" srcId="{4AE8F331-92C4-4360-A14A-20855F630634}" destId="{82069D17-4DDE-4F82-BDD1-2D6EDC87E006}" srcOrd="12" destOrd="0" presId="urn:microsoft.com/office/officeart/2005/8/layout/cycle5"/>
    <dgm:cxn modelId="{9001ED5B-1325-4DD8-B848-0B6D70B2B137}" type="presParOf" srcId="{4AE8F331-92C4-4360-A14A-20855F630634}" destId="{5D614EFD-E65D-4882-B2A7-AFEF41CB3DF4}" srcOrd="13" destOrd="0" presId="urn:microsoft.com/office/officeart/2005/8/layout/cycle5"/>
    <dgm:cxn modelId="{6B9B7673-552E-40D3-A423-8C715DC2F134}" type="presParOf" srcId="{4AE8F331-92C4-4360-A14A-20855F630634}" destId="{CD81E121-9465-447E-AEA0-C66DC7023EDE}" srcOrd="14" destOrd="0" presId="urn:microsoft.com/office/officeart/2005/8/layout/cycle5"/>
    <dgm:cxn modelId="{561DDA81-3A24-4C56-8BF6-68614BFA5F79}" type="presParOf" srcId="{4AE8F331-92C4-4360-A14A-20855F630634}" destId="{587CA559-3A8C-4168-B83D-89F5DB2A418B}" srcOrd="15" destOrd="0" presId="urn:microsoft.com/office/officeart/2005/8/layout/cycle5"/>
    <dgm:cxn modelId="{3EF261D3-5439-41F3-A5B6-D7D1B583244D}" type="presParOf" srcId="{4AE8F331-92C4-4360-A14A-20855F630634}" destId="{0B79F02D-0126-4CDB-96EA-5538261D6942}" srcOrd="16" destOrd="0" presId="urn:microsoft.com/office/officeart/2005/8/layout/cycle5"/>
    <dgm:cxn modelId="{C7849726-9AE9-40FB-AC36-17D924415648}" type="presParOf" srcId="{4AE8F331-92C4-4360-A14A-20855F630634}" destId="{F57EF6DA-EE52-459B-B154-AE8CAB403D11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16EBB-DB1B-472E-8A36-CE6AB9F5701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6962-E4DA-4890-AE52-FA4D51C4A39D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2A20EC"/>
              </a:solidFill>
            </a:rPr>
            <a:t>문</a:t>
          </a:r>
          <a:endParaRPr lang="en-US" sz="5000" b="1">
            <a:solidFill>
              <a:srgbClr val="2A20EC"/>
            </a:solidFill>
          </a:endParaRPr>
        </a:p>
      </dgm:t>
    </dgm:pt>
    <dgm:pt modelId="{1BC968CF-BAB3-4757-828F-D819B7116441}" type="parTrans" cxnId="{99F9D8B0-118A-4839-9DB0-EC912DB3298C}">
      <dgm:prSet/>
      <dgm:spPr/>
      <dgm:t>
        <a:bodyPr/>
        <a:lstStyle/>
        <a:p>
          <a:endParaRPr lang="en-US"/>
        </a:p>
      </dgm:t>
    </dgm:pt>
    <dgm:pt modelId="{36C34B7D-E7D3-4BC1-8BA1-087B9F31DF87}" type="sibTrans" cxnId="{99F9D8B0-118A-4839-9DB0-EC912DB3298C}">
      <dgm:prSet/>
      <dgm:spPr/>
      <dgm:t>
        <a:bodyPr/>
        <a:lstStyle/>
        <a:p>
          <a:endParaRPr lang="en-US"/>
        </a:p>
      </dgm:t>
    </dgm:pt>
    <dgm:pt modelId="{E3DA5A83-44A6-4DE8-94EC-531B2A1C8BE7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FF0000"/>
              </a:solidFill>
            </a:rPr>
            <a:t>답</a:t>
          </a:r>
          <a:endParaRPr lang="en-US" sz="5000" b="1">
            <a:solidFill>
              <a:srgbClr val="FF0000"/>
            </a:solidFill>
          </a:endParaRPr>
        </a:p>
      </dgm:t>
    </dgm:pt>
    <dgm:pt modelId="{3553F479-5D64-46E0-82FB-5A88F0A49CCB}" type="parTrans" cxnId="{4089FE55-BA06-4775-B898-9E64091CDF20}">
      <dgm:prSet/>
      <dgm:spPr/>
      <dgm:t>
        <a:bodyPr/>
        <a:lstStyle/>
        <a:p>
          <a:endParaRPr lang="en-US"/>
        </a:p>
      </dgm:t>
    </dgm:pt>
    <dgm:pt modelId="{1C709F5B-88C3-4ACD-85A3-2F4270CDBF90}" type="sibTrans" cxnId="{4089FE55-BA06-4775-B898-9E64091CDF20}">
      <dgm:prSet/>
      <dgm:spPr/>
      <dgm:t>
        <a:bodyPr/>
        <a:lstStyle/>
        <a:p>
          <a:endParaRPr lang="en-US"/>
        </a:p>
      </dgm:t>
    </dgm:pt>
    <dgm:pt modelId="{912C91F0-55C4-4499-B845-7898A3F0EE32}" type="pres">
      <dgm:prSet presAssocID="{99C16EBB-DB1B-472E-8A36-CE6AB9F5701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1EFF60-CC1B-4B13-A22F-67782004B17C}" type="pres">
      <dgm:prSet presAssocID="{99C16EBB-DB1B-472E-8A36-CE6AB9F5701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CAD72-6329-4166-AF09-67CE304F6C19}" type="pres">
      <dgm:prSet presAssocID="{99C16EBB-DB1B-472E-8A36-CE6AB9F5701E}" presName="LeftNode" presStyleLbl="bgImgPlace1" presStyleIdx="0" presStyleCnt="2" custScaleY="130327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66C210B7-10D0-45F8-9ACE-9D69DEC655DB}" type="pres">
      <dgm:prSet presAssocID="{99C16EBB-DB1B-472E-8A36-CE6AB9F5701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05E18-5D04-4408-9DFE-C0F0A57782DD}" type="pres">
      <dgm:prSet presAssocID="{99C16EBB-DB1B-472E-8A36-CE6AB9F5701E}" presName="RightNode" presStyleLbl="bgImgPlace1" presStyleIdx="1" presStyleCnt="2" custScaleY="13032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C40A316-4721-43E2-9242-0573754E5421}" type="pres">
      <dgm:prSet presAssocID="{99C16EBB-DB1B-472E-8A36-CE6AB9F5701E}" presName="TopArrow" presStyleLbl="node1" presStyleIdx="0" presStyleCnt="2"/>
      <dgm:spPr/>
    </dgm:pt>
    <dgm:pt modelId="{1E7FA263-1E9A-454D-A46A-0BA175B2352A}" type="pres">
      <dgm:prSet presAssocID="{99C16EBB-DB1B-472E-8A36-CE6AB9F5701E}" presName="BottomArrow" presStyleLbl="node1" presStyleIdx="1" presStyleCnt="2"/>
      <dgm:spPr/>
    </dgm:pt>
  </dgm:ptLst>
  <dgm:cxnLst>
    <dgm:cxn modelId="{4089FE55-BA06-4775-B898-9E64091CDF20}" srcId="{99C16EBB-DB1B-472E-8A36-CE6AB9F5701E}" destId="{E3DA5A83-44A6-4DE8-94EC-531B2A1C8BE7}" srcOrd="1" destOrd="0" parTransId="{3553F479-5D64-46E0-82FB-5A88F0A49CCB}" sibTransId="{1C709F5B-88C3-4ACD-85A3-2F4270CDBF90}"/>
    <dgm:cxn modelId="{1FEA2E38-AC7A-4FE9-8032-A703B4442E0A}" type="presOf" srcId="{E3DA5A83-44A6-4DE8-94EC-531B2A1C8BE7}" destId="{66C210B7-10D0-45F8-9ACE-9D69DEC655DB}" srcOrd="0" destOrd="0" presId="urn:microsoft.com/office/officeart/2009/layout/ReverseList"/>
    <dgm:cxn modelId="{12FD2349-BA3B-42C7-9226-9CD29BA7DAA6}" type="presOf" srcId="{E3DA5A83-44A6-4DE8-94EC-531B2A1C8BE7}" destId="{D2E05E18-5D04-4408-9DFE-C0F0A57782DD}" srcOrd="1" destOrd="0" presId="urn:microsoft.com/office/officeart/2009/layout/ReverseList"/>
    <dgm:cxn modelId="{E46CFCE8-15D1-41E8-ACA9-FF67EC22588D}" type="presOf" srcId="{DED86962-E4DA-4890-AE52-FA4D51C4A39D}" destId="{3D1EFF60-CC1B-4B13-A22F-67782004B17C}" srcOrd="0" destOrd="0" presId="urn:microsoft.com/office/officeart/2009/layout/ReverseList"/>
    <dgm:cxn modelId="{41D6AE70-AA13-4B8F-95D1-66DD9C998D42}" type="presOf" srcId="{DED86962-E4DA-4890-AE52-FA4D51C4A39D}" destId="{DFACAD72-6329-4166-AF09-67CE304F6C19}" srcOrd="1" destOrd="0" presId="urn:microsoft.com/office/officeart/2009/layout/ReverseList"/>
    <dgm:cxn modelId="{7B92EC81-9AB7-4822-B9B4-23BB5B1E3CFA}" type="presOf" srcId="{99C16EBB-DB1B-472E-8A36-CE6AB9F5701E}" destId="{912C91F0-55C4-4499-B845-7898A3F0EE32}" srcOrd="0" destOrd="0" presId="urn:microsoft.com/office/officeart/2009/layout/ReverseList"/>
    <dgm:cxn modelId="{99F9D8B0-118A-4839-9DB0-EC912DB3298C}" srcId="{99C16EBB-DB1B-472E-8A36-CE6AB9F5701E}" destId="{DED86962-E4DA-4890-AE52-FA4D51C4A39D}" srcOrd="0" destOrd="0" parTransId="{1BC968CF-BAB3-4757-828F-D819B7116441}" sibTransId="{36C34B7D-E7D3-4BC1-8BA1-087B9F31DF87}"/>
    <dgm:cxn modelId="{A4636AED-6363-41C1-AC88-AC4C2E69DD90}" type="presParOf" srcId="{912C91F0-55C4-4499-B845-7898A3F0EE32}" destId="{3D1EFF60-CC1B-4B13-A22F-67782004B17C}" srcOrd="0" destOrd="0" presId="urn:microsoft.com/office/officeart/2009/layout/ReverseList"/>
    <dgm:cxn modelId="{EFCA3AAB-3E42-4B18-8627-21653DF01DB2}" type="presParOf" srcId="{912C91F0-55C4-4499-B845-7898A3F0EE32}" destId="{DFACAD72-6329-4166-AF09-67CE304F6C19}" srcOrd="1" destOrd="0" presId="urn:microsoft.com/office/officeart/2009/layout/ReverseList"/>
    <dgm:cxn modelId="{57E6E5C1-44DB-4442-A2A9-BF2C5B53A91B}" type="presParOf" srcId="{912C91F0-55C4-4499-B845-7898A3F0EE32}" destId="{66C210B7-10D0-45F8-9ACE-9D69DEC655DB}" srcOrd="2" destOrd="0" presId="urn:microsoft.com/office/officeart/2009/layout/ReverseList"/>
    <dgm:cxn modelId="{A930DE10-38DF-4C49-9D87-3B0128A71518}" type="presParOf" srcId="{912C91F0-55C4-4499-B845-7898A3F0EE32}" destId="{D2E05E18-5D04-4408-9DFE-C0F0A57782DD}" srcOrd="3" destOrd="0" presId="urn:microsoft.com/office/officeart/2009/layout/ReverseList"/>
    <dgm:cxn modelId="{1511FFCB-151F-41D7-97F5-A623CF794DEC}" type="presParOf" srcId="{912C91F0-55C4-4499-B845-7898A3F0EE32}" destId="{3C40A316-4721-43E2-9242-0573754E5421}" srcOrd="4" destOrd="0" presId="urn:microsoft.com/office/officeart/2009/layout/ReverseList"/>
    <dgm:cxn modelId="{C723E7BF-BD06-4497-ACCA-9ACBA6540ACA}" type="presParOf" srcId="{912C91F0-55C4-4499-B845-7898A3F0EE32}" destId="{1E7FA263-1E9A-454D-A46A-0BA175B2352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5038283-574A-4494-A0FC-CCE8B809310D}" type="datetimeFigureOut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F402522-EB6F-45A7-A225-3FE44CA8BD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932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97238"/>
            <a:ext cx="106680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61944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0" y="3809999"/>
            <a:ext cx="10073640" cy="219323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6172200"/>
            <a:ext cx="10088880" cy="118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C1E8A-DF28-456E-9199-00E68649BFAE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EF6BE-AF91-47F7-9DB7-BA20D97EC3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403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AEBB8-1765-4CE8-8C4A-C013F7DC699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15BB9-92C0-4E3F-A2E9-0AA57DA458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15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2905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202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0D524-F962-46CF-8A62-5126327895AB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50F82-CFC8-4C2D-AF56-369781FE9B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1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FB989-3734-4FF7-8B9B-863573D53EF5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13B5E-EF99-40CD-94D1-9EF2112967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97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6B323-938C-4FBA-BBB5-5C07E4836C03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AF338-130C-4308-9A84-D7D00609C3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212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B6AC4-B4B4-4D72-A09A-92F7F4E208F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E79A3-B9B7-4337-96CB-A3696FCCA3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35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9D1EA-F946-44FA-9606-25FA10E2BDFC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CB8B1-B3CC-4F4E-BE63-1F52A61F71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583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A5908-732D-46A4-8140-3310CBA956B7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84BDE-C9F6-422A-9856-F4A6928A4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39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FA5D5-BA5A-443F-85ED-F9D9264625B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A6FD9-0271-42C1-8A0E-D30383DB78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19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2B95B-AE81-4127-8E57-531C0E671920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A4587-BEFE-460B-A882-9FB0C87393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490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1838" y="330200"/>
            <a:ext cx="13166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838" y="1920875"/>
            <a:ext cx="13166725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58600" y="7620000"/>
            <a:ext cx="1371600" cy="38100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55F0C7E-07EE-42F4-9BEA-27021560899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7620000"/>
            <a:ext cx="463232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eaLnBrk="1" fontAlgn="auto" hangingPunct="1">
              <a:spcBef>
                <a:spcPts val="0"/>
              </a:spcBef>
              <a:spcAft>
                <a:spcPts val="0"/>
              </a:spcAft>
              <a:defRPr sz="1700" u="sng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58800" y="7620000"/>
            <a:ext cx="715963" cy="373063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F53EEFA5-B6F8-4A97-981A-62A2196284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3" r:id="rId10"/>
  </p:sldLayoutIdLst>
  <p:hf hdr="0" dt="0"/>
  <p:txStyles>
    <p:titleStyle>
      <a:lvl1pPr algn="ctr" defTabSz="1304925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2pPr>
      <a:lvl3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3pPr>
      <a:lvl4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4pPr>
      <a:lvl5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5pPr>
      <a:lvl6pPr marL="4572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6pPr>
      <a:lvl7pPr marL="9144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7pPr>
      <a:lvl8pPr marL="13716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8pPr>
      <a:lvl9pPr marL="18288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488950" indent="-488950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060450" indent="-40798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1950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93846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sv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21.jpe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e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590800" y="1752600"/>
            <a:ext cx="92964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10</a:t>
            </a: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: </a:t>
            </a:r>
            <a:r>
              <a:rPr lang="ko-KR" altLang="en-US" sz="7200" dirty="0">
                <a:latin typeface="바탕" pitchFamily="18" charset="-127"/>
                <a:ea typeface="바탕" pitchFamily="18" charset="-127"/>
              </a:rPr>
              <a:t>여행 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 </a:t>
            </a:r>
            <a:br>
              <a:rPr lang="en-US" altLang="ko-KR" sz="7200" dirty="0">
                <a:latin typeface="바탕" pitchFamily="18" charset="-127"/>
                <a:ea typeface="바탕" pitchFamily="18" charset="-127"/>
              </a:rPr>
            </a:br>
            <a:r>
              <a:rPr lang="en-US" altLang="ko-KR" sz="4400" b="0" dirty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4400" b="0" dirty="0">
                <a:latin typeface="바탕" pitchFamily="18" charset="-127"/>
                <a:ea typeface="바탕" pitchFamily="18" charset="-127"/>
              </a:rPr>
              <a:t>듣기</a:t>
            </a:r>
            <a:r>
              <a:rPr lang="en-US" altLang="ko-KR" sz="4400" b="0" dirty="0">
                <a:latin typeface="바탕" pitchFamily="18" charset="-127"/>
                <a:ea typeface="바탕" pitchFamily="18" charset="-127"/>
              </a:rPr>
              <a:t>)</a:t>
            </a:r>
            <a:endParaRPr lang="en-US" altLang="en-US" sz="4400" b="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4191000" y="4648200"/>
            <a:ext cx="10287000" cy="2057400"/>
          </a:xfrm>
        </p:spPr>
        <p:txBody>
          <a:bodyPr/>
          <a:lstStyle/>
          <a:p>
            <a:pPr algn="l" eaLnBrk="1" hangingPunct="1"/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Trường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Đại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học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FPT</a:t>
            </a:r>
          </a:p>
          <a:p>
            <a:pPr algn="l" eaLnBrk="1" hangingPunct="1"/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Khoa: …..</a:t>
            </a:r>
          </a:p>
          <a:p>
            <a:pPr algn="l" eaLnBrk="1" hangingPunct="1"/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Môn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: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Hàn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ngữ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trung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</a:t>
            </a:r>
            <a:r>
              <a:rPr lang="en-US" altLang="en-US" sz="3600" dirty="0" err="1">
                <a:latin typeface="바탕" pitchFamily="18" charset="-127"/>
                <a:ea typeface="바탕" pitchFamily="18" charset="-127"/>
              </a:rPr>
              <a:t>cấp</a:t>
            </a:r>
            <a:r>
              <a:rPr lang="en-US" altLang="en-US" sz="3600" dirty="0">
                <a:latin typeface="바탕" pitchFamily="18" charset="-127"/>
                <a:ea typeface="바탕" pitchFamily="18" charset="-127"/>
              </a:rPr>
              <a:t> 1 – KOR 311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DF126C8-41E7-42F4-8370-34FE36546D99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10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1270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2.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대화를 잘 듣고  질문에 답하십시오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FF7B9CA3-1411-407E-A338-6AFEFD132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3688448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Batang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515987A-23D9-4283-B2A6-4CC0BAC3F227}"/>
              </a:ext>
            </a:extLst>
          </p:cNvPr>
          <p:cNvSpPr txBox="1"/>
          <p:nvPr/>
        </p:nvSpPr>
        <p:spPr>
          <a:xfrm>
            <a:off x="2819400" y="2962563"/>
            <a:ext cx="9067800" cy="31327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ⓐ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남자는 배낭 여행을 취소했습니다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ⓑ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남자가 신청한 여행 상품은 매진되었습니다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ⓒ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남자가 여행 상품을 변경하려면 돈을 더 내야 합니다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6769E87-5D71-4490-8EA9-3E9321290D60}"/>
              </a:ext>
            </a:extLst>
          </p:cNvPr>
          <p:cNvSpPr txBox="1"/>
          <p:nvPr/>
        </p:nvSpPr>
        <p:spPr>
          <a:xfrm>
            <a:off x="2895600" y="2402868"/>
            <a:ext cx="731520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(3)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들은 내용과 같은 것을 고르십시오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</p:txBody>
      </p:sp>
      <p:pic>
        <p:nvPicPr>
          <p:cNvPr id="11" name="41 Track 41">
            <a:hlinkClick r:id="" action="ppaction://media"/>
            <a:extLst>
              <a:ext uri="{FF2B5EF4-FFF2-40B4-BE49-F238E27FC236}">
                <a16:creationId xmlns="" xmlns:a16="http://schemas.microsoft.com/office/drawing/2014/main" id="{C2FA4157-1D7B-474F-B9D9-0B911811C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2736" y="558800"/>
            <a:ext cx="766064" cy="766064"/>
          </a:xfrm>
          <a:prstGeom prst="rect">
            <a:avLst/>
          </a:prstGeom>
        </p:spPr>
      </p:pic>
      <p:pic>
        <p:nvPicPr>
          <p:cNvPr id="12" name="Google Shape;3675;p47">
            <a:extLst>
              <a:ext uri="{FF2B5EF4-FFF2-40B4-BE49-F238E27FC236}">
                <a16:creationId xmlns="" xmlns:a16="http://schemas.microsoft.com/office/drawing/2014/main" id="{DB802AD4-113D-45AA-83DE-156D5F47C00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856" y="5608216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20C2E23-6ABE-4030-85D1-249BC966E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03" y="2667000"/>
            <a:ext cx="2492447" cy="2618117"/>
          </a:xfrm>
          <a:prstGeom prst="rect">
            <a:avLst/>
          </a:prstGeom>
        </p:spPr>
      </p:pic>
      <p:pic>
        <p:nvPicPr>
          <p:cNvPr id="5" name="Graphic 4" descr="Business Growth with solid fill">
            <a:extLst>
              <a:ext uri="{FF2B5EF4-FFF2-40B4-BE49-F238E27FC236}">
                <a16:creationId xmlns="" xmlns:a16="http://schemas.microsoft.com/office/drawing/2014/main" id="{D0255A73-AF69-4C4E-B998-D21787502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55315" y="5297643"/>
            <a:ext cx="2411834" cy="24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1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DF126C8-41E7-42F4-8370-34FE36546D99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11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1270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2.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대화를 잘 듣고  질문에 답하십시오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FF7B9CA3-1411-407E-A338-6AFEFD132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3688448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Batang" panose="02030600000101010101" pitchFamily="18" charset="-127"/>
            </a:endParaRPr>
          </a:p>
        </p:txBody>
      </p:sp>
      <p:pic>
        <p:nvPicPr>
          <p:cNvPr id="11" name="41 Track 41">
            <a:hlinkClick r:id="" action="ppaction://media"/>
            <a:extLst>
              <a:ext uri="{FF2B5EF4-FFF2-40B4-BE49-F238E27FC236}">
                <a16:creationId xmlns="" xmlns:a16="http://schemas.microsoft.com/office/drawing/2014/main" id="{C2FA4157-1D7B-474F-B9D9-0B911811C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2736" y="558800"/>
            <a:ext cx="766064" cy="766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20C2E23-6ABE-4030-85D1-249BC966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925904"/>
            <a:ext cx="2492447" cy="3124200"/>
          </a:xfrm>
          <a:prstGeom prst="rect">
            <a:avLst/>
          </a:prstGeom>
        </p:spPr>
      </p:pic>
      <p:pic>
        <p:nvPicPr>
          <p:cNvPr id="5" name="Graphic 4" descr="Business Growth with solid fill">
            <a:extLst>
              <a:ext uri="{FF2B5EF4-FFF2-40B4-BE49-F238E27FC236}">
                <a16:creationId xmlns="" xmlns:a16="http://schemas.microsoft.com/office/drawing/2014/main" id="{D0255A73-AF69-4C4E-B998-D217875020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55315" y="5297643"/>
            <a:ext cx="2411834" cy="24118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AE25695-F87C-4289-AA67-25DDED986192}"/>
              </a:ext>
            </a:extLst>
          </p:cNvPr>
          <p:cNvSpPr txBox="1"/>
          <p:nvPr/>
        </p:nvSpPr>
        <p:spPr>
          <a:xfrm>
            <a:off x="3045967" y="2038489"/>
            <a:ext cx="10928795" cy="5632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이번 주말에 가려고 하는데 방이 있나요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방 하나짜리와 두 개짜리가 있는데 몇 명 이 오세요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어머니와 같이 가니까 방 하나짜리도 괜찮겠네요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(2) 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고객님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뭘 도와 드릴까요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인터넷으로 한국 패키지여행을 신청했는데 인원수를 바꿀 수 있나요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먼저 몇 가지 확인을 좀 하겠습니다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(3) 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테마 여행을 신청했는데 배낭여행으로 바꿀  수 있나요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그런데 요금을 더 내셔야 하는데 괜찮으세요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요금 차이가 많이 납니까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vi-VN" sz="2400" b="1" dirty="0">
              <a:ea typeface="Batang" panose="02030600000101010101" pitchFamily="18" charset="-127"/>
            </a:endParaRPr>
          </a:p>
        </p:txBody>
      </p:sp>
      <p:pic>
        <p:nvPicPr>
          <p:cNvPr id="16" name="Graphic 15" descr="Business Growth with solid fill">
            <a:extLst>
              <a:ext uri="{FF2B5EF4-FFF2-40B4-BE49-F238E27FC236}">
                <a16:creationId xmlns="" xmlns:a16="http://schemas.microsoft.com/office/drawing/2014/main" id="{11AAAB9A-F7CC-4EFD-B56B-A685695C9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83707" y="5450043"/>
            <a:ext cx="2411834" cy="24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2588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2800" b="1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F308300-6D0B-4952-9B96-25E7DF3FAA3B}" type="slidenum">
              <a:rPr lang="en-US" altLang="en-US" sz="2800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12</a:t>
            </a:fld>
            <a:endParaRPr lang="en-US" altLang="en-US" sz="2800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390900" y="179139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4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4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4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4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4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7" name="Google Shape;3620;p41"/>
          <p:cNvSpPr txBox="1"/>
          <p:nvPr/>
        </p:nvSpPr>
        <p:spPr>
          <a:xfrm>
            <a:off x="762000" y="1425575"/>
            <a:ext cx="11383963" cy="4794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3) </a:t>
            </a:r>
            <a:r>
              <a:rPr lang="ko-KR" altLang="en-US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대화를 잘 듣고 질문에 답하십시오</a:t>
            </a: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endParaRPr sz="36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52A9D45-71A2-4A2D-9361-214FAAF0C93D}"/>
              </a:ext>
            </a:extLst>
          </p:cNvPr>
          <p:cNvSpPr txBox="1"/>
          <p:nvPr/>
        </p:nvSpPr>
        <p:spPr>
          <a:xfrm>
            <a:off x="5853775" y="3107689"/>
            <a:ext cx="7315200" cy="33850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ⓐ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예약을 취소하려고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	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ⓑ 출발 일정을 바꾸려고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	    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ⓒ 패키지 여행 상품을 신청하려고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endParaRPr lang="ko-KR" altLang="en-US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C761F49-F19D-4916-A127-E7CFE6609DA6}"/>
              </a:ext>
            </a:extLst>
          </p:cNvPr>
          <p:cNvSpPr txBox="1"/>
          <p:nvPr/>
        </p:nvSpPr>
        <p:spPr>
          <a:xfrm>
            <a:off x="5880915" y="2380316"/>
            <a:ext cx="8534400" cy="52322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흐엉 씨가 여행사에 전화한 이유를 고르십시오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</p:txBody>
      </p:sp>
      <p:pic>
        <p:nvPicPr>
          <p:cNvPr id="12" name="42 Track 42">
            <a:hlinkClick r:id="" action="ppaction://media"/>
            <a:extLst>
              <a:ext uri="{FF2B5EF4-FFF2-40B4-BE49-F238E27FC236}">
                <a16:creationId xmlns="" xmlns:a16="http://schemas.microsoft.com/office/drawing/2014/main" id="{09171D91-BEEA-46E8-8D54-E43F90282B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4251" y="179139"/>
            <a:ext cx="914400" cy="914400"/>
          </a:xfrm>
          <a:prstGeom prst="rect">
            <a:avLst/>
          </a:prstGeom>
        </p:spPr>
      </p:pic>
      <p:pic>
        <p:nvPicPr>
          <p:cNvPr id="10" name="Google Shape;3675;p47">
            <a:extLst>
              <a:ext uri="{FF2B5EF4-FFF2-40B4-BE49-F238E27FC236}">
                <a16:creationId xmlns="" xmlns:a16="http://schemas.microsoft.com/office/drawing/2014/main" id="{7ECC59A9-2D50-431E-9733-6C1958E0B0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90" y="4190313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Stick Figure Moving Suitcases Stock Vector (Royalty Free) 1123603733">
            <a:extLst>
              <a:ext uri="{FF2B5EF4-FFF2-40B4-BE49-F238E27FC236}">
                <a16:creationId xmlns="" xmlns:a16="http://schemas.microsoft.com/office/drawing/2014/main" id="{A1E02918-8958-4EE5-9BF3-823446BD3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t="1281" r="-9774" b="9023"/>
          <a:stretch/>
        </p:blipFill>
        <p:spPr bwMode="auto">
          <a:xfrm>
            <a:off x="1600200" y="2424926"/>
            <a:ext cx="3581400" cy="403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100" b="1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F308300-6D0B-4952-9B96-25E7DF3FAA3B}" type="slidenum">
              <a:rPr lang="en-US" altLang="en-US" sz="2800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13</a:t>
            </a:fld>
            <a:endParaRPr lang="en-US" altLang="en-US" sz="2800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390900" y="179139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8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7" name="Google Shape;3620;p41"/>
          <p:cNvSpPr txBox="1"/>
          <p:nvPr/>
        </p:nvSpPr>
        <p:spPr>
          <a:xfrm>
            <a:off x="1295400" y="1371600"/>
            <a:ext cx="11383963" cy="4794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3) </a:t>
            </a:r>
            <a:r>
              <a:rPr lang="ko-KR" altLang="en-US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대화를 잘 듣고 질문에 답하십시오</a:t>
            </a: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endParaRPr sz="36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5D29A5C-C8AF-413C-9AEE-3ECD7658A2E0}"/>
              </a:ext>
            </a:extLst>
          </p:cNvPr>
          <p:cNvSpPr txBox="1"/>
          <p:nvPr/>
        </p:nvSpPr>
        <p:spPr>
          <a:xfrm>
            <a:off x="1763314" y="2129314"/>
            <a:ext cx="7315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들은 내용과 같은 것을 고르십시오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9C56FA0-B0A9-483E-9325-99010689AD53}"/>
              </a:ext>
            </a:extLst>
          </p:cNvPr>
          <p:cNvSpPr txBox="1"/>
          <p:nvPr/>
        </p:nvSpPr>
        <p:spPr>
          <a:xfrm>
            <a:off x="1763314" y="2819400"/>
            <a:ext cx="7978804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ⓐ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흐엉 씨는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3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주 후에 여행을 떠납니다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ⓑ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흐엉 씨는 목요일 저녁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8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시에 출발합니다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ⓒ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흐엉 씨는 여행 상품을 선택하지 못 했습니다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pic>
        <p:nvPicPr>
          <p:cNvPr id="2" name="42 Track 42">
            <a:hlinkClick r:id="" action="ppaction://media"/>
            <a:extLst>
              <a:ext uri="{FF2B5EF4-FFF2-40B4-BE49-F238E27FC236}">
                <a16:creationId xmlns="" xmlns:a16="http://schemas.microsoft.com/office/drawing/2014/main" id="{00C29313-A2D2-4391-AE09-51176319B9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32604" y="304798"/>
            <a:ext cx="761999" cy="761999"/>
          </a:xfrm>
          <a:prstGeom prst="rect">
            <a:avLst/>
          </a:prstGeom>
        </p:spPr>
      </p:pic>
      <p:pic>
        <p:nvPicPr>
          <p:cNvPr id="10" name="Google Shape;3675;p47">
            <a:extLst>
              <a:ext uri="{FF2B5EF4-FFF2-40B4-BE49-F238E27FC236}">
                <a16:creationId xmlns="" xmlns:a16="http://schemas.microsoft.com/office/drawing/2014/main" id="{8A207A00-FDFF-4DAA-97FC-CD264FD36C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3276071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A23A297-BC63-4606-9F79-0F978EE44E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715"/>
          <a:stretch/>
        </p:blipFill>
        <p:spPr>
          <a:xfrm>
            <a:off x="9926460" y="2129314"/>
            <a:ext cx="4012288" cy="3807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C1D419-7ED3-49E6-B179-028906046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8162" y="6090913"/>
            <a:ext cx="1865490" cy="1959548"/>
          </a:xfrm>
          <a:prstGeom prst="rect">
            <a:avLst/>
          </a:prstGeom>
        </p:spPr>
      </p:pic>
      <p:pic>
        <p:nvPicPr>
          <p:cNvPr id="7170" name="Picture 2" descr="Cartoon Stick Figure Drawing Conceptual Illustration Of Man Or Businessman  Walking With Two Big Classic Suitcases In Hands. Royalty Free Cliparts,  Vectors, And Stock Illustration. Image 124451315.">
            <a:extLst>
              <a:ext uri="{FF2B5EF4-FFF2-40B4-BE49-F238E27FC236}">
                <a16:creationId xmlns="" xmlns:a16="http://schemas.microsoft.com/office/drawing/2014/main" id="{A5A4DB73-38D8-4094-B879-8E1A88E89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134754"/>
            <a:ext cx="1678693" cy="18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rtoon of Man or Businessman in Hurry Running with Two Big Suitcases Stock  Vector - Illustration of departure, metaphor: 142068580">
            <a:extLst>
              <a:ext uri="{FF2B5EF4-FFF2-40B4-BE49-F238E27FC236}">
                <a16:creationId xmlns="" xmlns:a16="http://schemas.microsoft.com/office/drawing/2014/main" id="{078F53D9-F0E4-4E40-9B06-15BCAC18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087" y="6106377"/>
            <a:ext cx="2399413" cy="18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100" b="1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F308300-6D0B-4952-9B96-25E7DF3FAA3B}" type="slidenum">
              <a:rPr lang="en-US" altLang="en-US" sz="2800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14</a:t>
            </a:fld>
            <a:endParaRPr lang="en-US" altLang="en-US" sz="2800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390900" y="179139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8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7" name="Google Shape;3620;p41"/>
          <p:cNvSpPr txBox="1"/>
          <p:nvPr/>
        </p:nvSpPr>
        <p:spPr>
          <a:xfrm>
            <a:off x="1314815" y="964195"/>
            <a:ext cx="11383963" cy="4794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32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3) </a:t>
            </a:r>
            <a:r>
              <a:rPr lang="ko-KR" altLang="en-US" sz="32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대화를 잘 듣고 질문에 답하십시오</a:t>
            </a:r>
            <a:r>
              <a:rPr lang="en-US" altLang="ko-KR" sz="32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endParaRPr sz="32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2" name="42 Track 42">
            <a:hlinkClick r:id="" action="ppaction://media"/>
            <a:extLst>
              <a:ext uri="{FF2B5EF4-FFF2-40B4-BE49-F238E27FC236}">
                <a16:creationId xmlns="" xmlns:a16="http://schemas.microsoft.com/office/drawing/2014/main" id="{00C29313-A2D2-4391-AE09-51176319B9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32604" y="304798"/>
            <a:ext cx="761999" cy="76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C1D419-7ED3-49E6-B179-028906046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411" y="1203907"/>
            <a:ext cx="1865490" cy="1959548"/>
          </a:xfrm>
          <a:prstGeom prst="rect">
            <a:avLst/>
          </a:prstGeom>
        </p:spPr>
      </p:pic>
      <p:pic>
        <p:nvPicPr>
          <p:cNvPr id="7170" name="Picture 2" descr="Cartoon Stick Figure Drawing Conceptual Illustration Of Man Or Businessman  Walking With Two Big Classic Suitcases In Hands. Royalty Free Cliparts,  Vectors, And Stock Illustration. Image 124451315.">
            <a:extLst>
              <a:ext uri="{FF2B5EF4-FFF2-40B4-BE49-F238E27FC236}">
                <a16:creationId xmlns="" xmlns:a16="http://schemas.microsoft.com/office/drawing/2014/main" id="{A5A4DB73-38D8-4094-B879-8E1A88E89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384" y="3429000"/>
            <a:ext cx="1678693" cy="18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rtoon of Man or Businessman in Hurry Running with Two Big Suitcases Stock  Vector - Illustration of departure, metaphor: 142068580">
            <a:extLst>
              <a:ext uri="{FF2B5EF4-FFF2-40B4-BE49-F238E27FC236}">
                <a16:creationId xmlns="" xmlns:a16="http://schemas.microsoft.com/office/drawing/2014/main" id="{078F53D9-F0E4-4E40-9B06-15BCAC18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450" y="5705991"/>
            <a:ext cx="2399413" cy="18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CB7689-8F80-4873-8566-1829EFB58890}"/>
              </a:ext>
            </a:extLst>
          </p:cNvPr>
          <p:cNvSpPr txBox="1"/>
          <p:nvPr/>
        </p:nvSpPr>
        <p:spPr>
          <a:xfrm>
            <a:off x="1192992" y="1600536"/>
            <a:ext cx="11201400" cy="61146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직원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안녕하세요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한국 여행사입니다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뭘 도와 드릴 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한국 패키지여행을 신청했는데 날짜를 변경할 수 있을까요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직원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잠시만 기다리세요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성함이 어떻게 되세요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저는 흐엉입니다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직원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5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일 목요일 저녁 여덟 시 출발 여행 상품을 신청하셨네요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어떻게     </a:t>
            </a:r>
            <a:endParaRPr lang="en-US" altLang="ko-KR" sz="2400" b="1" i="0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바꾸려고 하십니까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3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주 뒤에 출발하는 걸로 바꾸고 싶습니다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직원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 주에는 금요일 출발 상품밖에 없는데 괜찮으시겠어요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좋습니다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직원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그럼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27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일 금요일 저녁 여덟 시에 출발하는 걸로 변경해 드리겠습니다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</a:t>
            </a:r>
            <a:r>
              <a:rPr lang="ko-KR" altLang="en-US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감사합니다</a:t>
            </a:r>
            <a: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vi-VN" sz="2400" b="1" dirty="0"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55062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2000" y="7551737"/>
            <a:ext cx="5259619" cy="438150"/>
          </a:xfrm>
        </p:spPr>
        <p:txBody>
          <a:bodyPr/>
          <a:lstStyle/>
          <a:p>
            <a:pPr>
              <a:defRPr/>
            </a:pPr>
            <a:r>
              <a:rPr lang="en-US" b="1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13258800" y="7551737"/>
            <a:ext cx="812916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F308300-6D0B-4952-9B96-25E7DF3FAA3B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15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799" y="312737"/>
            <a:ext cx="8911431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7" name="Google Shape;3620;p41"/>
          <p:cNvSpPr txBox="1"/>
          <p:nvPr/>
        </p:nvSpPr>
        <p:spPr>
          <a:xfrm>
            <a:off x="799578" y="1306283"/>
            <a:ext cx="12925541" cy="4794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4. </a:t>
            </a:r>
            <a:r>
              <a:rPr lang="ko-KR" altLang="en-US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내용을 잘 듣고 질문에 답하십시오</a:t>
            </a:r>
            <a:r>
              <a:rPr lang="en-US" altLang="ko-KR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endParaRPr sz="36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cxnSp>
        <p:nvCxnSpPr>
          <p:cNvPr id="15" name="Google Shape;3628;p41"/>
          <p:cNvCxnSpPr>
            <a:cxnSpLocks noChangeShapeType="1"/>
          </p:cNvCxnSpPr>
          <p:nvPr/>
        </p:nvCxnSpPr>
        <p:spPr bwMode="auto">
          <a:xfrm>
            <a:off x="3987948" y="3810000"/>
            <a:ext cx="6056313" cy="0"/>
          </a:xfrm>
          <a:prstGeom prst="straightConnector1">
            <a:avLst/>
          </a:prstGeom>
          <a:noFill/>
          <a:ln w="19050">
            <a:solidFill>
              <a:schemeClr val="tx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949B175-6983-46F0-8E50-34A0F4B6F114}"/>
              </a:ext>
            </a:extLst>
          </p:cNvPr>
          <p:cNvSpPr txBox="1"/>
          <p:nvPr/>
        </p:nvSpPr>
        <p:spPr>
          <a:xfrm>
            <a:off x="3402246" y="3165532"/>
            <a:ext cx="869984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한 가지 주제를 가지고 여행하는 것</a:t>
            </a:r>
            <a:endParaRPr lang="vi-VN" sz="2800" b="1" dirty="0">
              <a:solidFill>
                <a:srgbClr val="FF0000"/>
              </a:solidFill>
              <a:ea typeface="Batang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B4D8401-C0AD-4E19-8804-C6EC8FE0EC0F}"/>
              </a:ext>
            </a:extLst>
          </p:cNvPr>
          <p:cNvSpPr txBox="1"/>
          <p:nvPr/>
        </p:nvSpPr>
        <p:spPr>
          <a:xfrm>
            <a:off x="3442072" y="2263052"/>
            <a:ext cx="8699848" cy="799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(1) ‘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테마여행’이란 무엇입니까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E36A7CD-B567-4782-BEEA-3532FCF8F285}"/>
              </a:ext>
            </a:extLst>
          </p:cNvPr>
          <p:cNvSpPr txBox="1"/>
          <p:nvPr/>
        </p:nvSpPr>
        <p:spPr>
          <a:xfrm>
            <a:off x="3391809" y="5068576"/>
            <a:ext cx="9067800" cy="2540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ⓐ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특히 한국의 연인들에게 인기가 많습니다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ⓑ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외국인이 가고 싶은 한국 여행지 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1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위입니다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ⓒ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막국수를 만들어 먹을 수 있는 가게가 있습니다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AC034C0-5507-424E-BBD2-44B0FAD067F4}"/>
              </a:ext>
            </a:extLst>
          </p:cNvPr>
          <p:cNvSpPr txBox="1"/>
          <p:nvPr/>
        </p:nvSpPr>
        <p:spPr>
          <a:xfrm>
            <a:off x="3391808" y="4234425"/>
            <a:ext cx="9067799" cy="7997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남섬에 대한 설명으로 맞는 것을 고르십시오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3" name="43 Track 43">
            <a:hlinkClick r:id="" action="ppaction://media"/>
            <a:extLst>
              <a:ext uri="{FF2B5EF4-FFF2-40B4-BE49-F238E27FC236}">
                <a16:creationId xmlns="" xmlns:a16="http://schemas.microsoft.com/office/drawing/2014/main" id="{AEEC53A5-2BAD-480B-A784-A968D40AC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2399" y="312736"/>
            <a:ext cx="872719" cy="872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5C1269A-E7FD-4134-84C1-F9617A048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650" y="5372100"/>
            <a:ext cx="508298" cy="419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0D0C988-0700-4084-9E18-80EE106E7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2870" y="2521549"/>
            <a:ext cx="4038599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7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2000" y="7551737"/>
            <a:ext cx="5259619" cy="438150"/>
          </a:xfrm>
        </p:spPr>
        <p:txBody>
          <a:bodyPr/>
          <a:lstStyle/>
          <a:p>
            <a:pPr>
              <a:defRPr/>
            </a:pPr>
            <a:r>
              <a:rPr lang="en-US" b="1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13258800" y="7551737"/>
            <a:ext cx="812916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F308300-6D0B-4952-9B96-25E7DF3FAA3B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16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50159"/>
            <a:ext cx="8911431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7" name="Google Shape;3620;p41"/>
          <p:cNvSpPr txBox="1"/>
          <p:nvPr/>
        </p:nvSpPr>
        <p:spPr>
          <a:xfrm>
            <a:off x="1081029" y="790202"/>
            <a:ext cx="12925541" cy="4794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32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4. </a:t>
            </a:r>
            <a:r>
              <a:rPr lang="ko-KR" altLang="en-US" sz="32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내용을 잘 듣고 질문에 답하십시오</a:t>
            </a:r>
            <a:r>
              <a:rPr lang="en-US" altLang="ko-KR" sz="32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 </a:t>
            </a:r>
            <a:endParaRPr sz="3200" b="1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3" name="43 Track 43">
            <a:hlinkClick r:id="" action="ppaction://media"/>
            <a:extLst>
              <a:ext uri="{FF2B5EF4-FFF2-40B4-BE49-F238E27FC236}">
                <a16:creationId xmlns="" xmlns:a16="http://schemas.microsoft.com/office/drawing/2014/main" id="{AEEC53A5-2BAD-480B-A784-A968D40AC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2399" y="312736"/>
            <a:ext cx="872719" cy="872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0D0C988-0700-4084-9E18-80EE106E7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7200" y="2286000"/>
            <a:ext cx="3323618" cy="33236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5C131FC-228C-4568-8646-2F4943597F5C}"/>
              </a:ext>
            </a:extLst>
          </p:cNvPr>
          <p:cNvSpPr txBox="1"/>
          <p:nvPr/>
        </p:nvSpPr>
        <p:spPr>
          <a:xfrm>
            <a:off x="3047999" y="1878773"/>
            <a:ext cx="9804399" cy="5632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이번 여름 휴가에는 테마 여행을 떠나 보는 게 어 떨까요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테마 여행은 한 가지 주제를 가지고 여행하는 것을 말하는데요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요즘 큰 인기를 끌고 있다고 합니다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오늘은 드라마 ‘겨울연가’ 촬영지로 유명한 남이섬 테마 여행을 소개해 드리겠습니다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남이섬은 드라마가 외국에 소개되면서 드라마 속 남녀 주인공이 되어 보고 싶은 외국인 관광객들이 많이 찾는 곳이라고 합니다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또한 한국에서는 연인들이</a:t>
            </a:r>
            <a:b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꼭 한번 가고 싶은 여행지 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1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위로 뽑혔다고 합니다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이번 여행에는 춘천을 대표하는 음식인 막국수를 직접 만들어 볼 수 있는 코스도 있다고 하는데요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춘천 막국수도 직접 만들어 보고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추억도 만들고 싶다면 지금 남이섬 테마 여행을 신청해 보세요</a:t>
            </a:r>
            <a:r>
              <a:rPr lang="en-US" altLang="ko-KR" sz="24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vi-VN" sz="2400" b="1" dirty="0">
              <a:ea typeface="Batang" panose="02030600000101010101" pitchFamily="18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544C0E1-8434-4F59-AEFE-35E96BD86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3176" y="3135026"/>
            <a:ext cx="1623884" cy="195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2682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2000" y="7543800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13258800" y="7543800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E801F3D-D57B-44C0-9F98-603EC7277521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17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Google Shape;574;p52"/>
          <p:cNvSpPr txBox="1"/>
          <p:nvPr/>
        </p:nvSpPr>
        <p:spPr>
          <a:xfrm>
            <a:off x="3733800" y="3048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6389" name="Google Shape;3658;p45"/>
          <p:cNvSpPr txBox="1">
            <a:spLocks noChangeArrowheads="1"/>
          </p:cNvSpPr>
          <p:nvPr/>
        </p:nvSpPr>
        <p:spPr bwMode="auto">
          <a:xfrm>
            <a:off x="381000" y="1371600"/>
            <a:ext cx="138684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600" b="1" dirty="0">
                <a:solidFill>
                  <a:srgbClr val="4C4C4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1. </a:t>
            </a:r>
            <a:r>
              <a:rPr lang="ko-KR" altLang="en-US" sz="3600" b="1" dirty="0">
                <a:solidFill>
                  <a:srgbClr val="4C4C4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여러분은 이번 방학에 어떤 여행을 하고 싶습니까</a:t>
            </a:r>
            <a:r>
              <a:rPr lang="en-US" altLang="ko-KR" sz="3600" b="1" dirty="0">
                <a:solidFill>
                  <a:srgbClr val="4C4C4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? </a:t>
            </a:r>
            <a:r>
              <a:rPr lang="ko-KR" altLang="en-US" sz="3600" b="1" dirty="0">
                <a:solidFill>
                  <a:srgbClr val="4C4C4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다음 중에서 하나를 골라 왜 그 여행을 가고 싶은지 친구들과 이야기해 보십시오</a:t>
            </a:r>
            <a:r>
              <a:rPr lang="en-US" altLang="ko-KR" sz="3600" b="1" dirty="0">
                <a:solidFill>
                  <a:srgbClr val="4C4C4C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endParaRPr lang="en-US" altLang="en-US" sz="3600" b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B465FE9-52CA-4968-BFB6-C526F6200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5" y="3231248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Batang" panose="0203060000010101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1E87E1E-76E9-481E-B6C3-558FBD165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75" t="7407" r="3876" b="7407"/>
          <a:stretch/>
        </p:blipFill>
        <p:spPr>
          <a:xfrm>
            <a:off x="1066800" y="3081790"/>
            <a:ext cx="11906250" cy="1752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0FB7514-9799-4EFD-9097-BFC585C7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071144"/>
            <a:ext cx="8763000" cy="2788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C97C88-CBF2-4C9E-86BB-AB02CD976BC4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18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D911121-77AB-45EF-8543-9F84B7FDE5D6}"/>
              </a:ext>
            </a:extLst>
          </p:cNvPr>
          <p:cNvSpPr txBox="1"/>
          <p:nvPr/>
        </p:nvSpPr>
        <p:spPr>
          <a:xfrm>
            <a:off x="990600" y="1597126"/>
            <a:ext cx="906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2.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내용을 잘 듣고  질문에 답하십시오</a:t>
            </a:r>
            <a:endParaRPr lang="vi-VN" sz="3600" b="1" dirty="0">
              <a:ea typeface="Batang" panose="0203060000010101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5C67C84-5D9B-426F-8B1F-7EBDA0245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27" y="2895600"/>
            <a:ext cx="4301031" cy="3063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07D7CB8-7587-45DC-9F25-EA0E78865E57}"/>
              </a:ext>
            </a:extLst>
          </p:cNvPr>
          <p:cNvSpPr txBox="1"/>
          <p:nvPr/>
        </p:nvSpPr>
        <p:spPr>
          <a:xfrm>
            <a:off x="5562600" y="2564034"/>
            <a:ext cx="8534400" cy="3402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(1)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자유 여행 상품에 포함되지 않는 것을 고르십시오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	ⓐ 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숙박권 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	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ⓑ  왕복항공권  </a:t>
            </a:r>
            <a:endParaRPr lang="en-US" altLang="ko-KR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	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ⓒ  관광지입장권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2CEC4B0-0A62-4707-8322-1040C34EE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902" y="5410200"/>
            <a:ext cx="508298" cy="419100"/>
          </a:xfrm>
          <a:prstGeom prst="rect">
            <a:avLst/>
          </a:prstGeom>
        </p:spPr>
      </p:pic>
      <p:pic>
        <p:nvPicPr>
          <p:cNvPr id="11" name="44 Track 44">
            <a:hlinkClick r:id="" action="ppaction://media"/>
            <a:extLst>
              <a:ext uri="{FF2B5EF4-FFF2-40B4-BE49-F238E27FC236}">
                <a16:creationId xmlns="" xmlns:a16="http://schemas.microsoft.com/office/drawing/2014/main" id="{BFF78C88-61E1-4E48-AC5C-54975F0C4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0" y="470162"/>
            <a:ext cx="838200" cy="838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0E5C6BE-1D16-444B-B770-AD872F67A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3306" y="4849347"/>
            <a:ext cx="2874571" cy="2874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C97C88-CBF2-4C9E-86BB-AB02CD976BC4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19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D911121-77AB-45EF-8543-9F84B7FDE5D6}"/>
              </a:ext>
            </a:extLst>
          </p:cNvPr>
          <p:cNvSpPr txBox="1"/>
          <p:nvPr/>
        </p:nvSpPr>
        <p:spPr>
          <a:xfrm>
            <a:off x="1447800" y="1611258"/>
            <a:ext cx="975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2.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내용을 잘 듣고  질문에 답하십시오</a:t>
            </a:r>
            <a:endParaRPr lang="vi-VN" sz="3600" b="1" dirty="0">
              <a:ea typeface="Batang" panose="0203060000010101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5C67C84-5D9B-426F-8B1F-7EBDA0245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63184"/>
            <a:ext cx="3276600" cy="3180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590BD31-FCCE-4FE3-9606-FDB0A480E3C4}"/>
              </a:ext>
            </a:extLst>
          </p:cNvPr>
          <p:cNvSpPr txBox="1"/>
          <p:nvPr/>
        </p:nvSpPr>
        <p:spPr>
          <a:xfrm>
            <a:off x="4876800" y="2682960"/>
            <a:ext cx="8229600" cy="34020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들은 내용과 다른 것을 고르십시오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ⓐ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패키지 여행은 정해진 인원수가 있습니다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ⓑ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자유 여행보다 패키지 여행이 더 비쌉니다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  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 ⓒ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여자는 부산 패키지 여행 상품을 예약했습니다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B565D08-59F5-424D-9D7C-0CC6D5865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502" y="3905250"/>
            <a:ext cx="508298" cy="419100"/>
          </a:xfrm>
          <a:prstGeom prst="rect">
            <a:avLst/>
          </a:prstGeom>
        </p:spPr>
      </p:pic>
      <p:pic>
        <p:nvPicPr>
          <p:cNvPr id="5" name="44 Track 44">
            <a:hlinkClick r:id="" action="ppaction://media"/>
            <a:extLst>
              <a:ext uri="{FF2B5EF4-FFF2-40B4-BE49-F238E27FC236}">
                <a16:creationId xmlns="" xmlns:a16="http://schemas.microsoft.com/office/drawing/2014/main" id="{3DED19F5-6BC7-4725-AB08-35910031E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68200" y="381000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7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02F3D9B-387B-4650-ACA1-5FE0AC289F86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5657850" y="208767"/>
            <a:ext cx="9296400" cy="1219200"/>
          </a:xfrm>
          <a:prstGeom prst="rect">
            <a:avLst/>
          </a:prstGeom>
          <a:noFill/>
          <a:ln>
            <a:noFill/>
          </a:ln>
        </p:spPr>
        <p:txBody>
          <a:bodyPr lIns="130622" tIns="65311" rIns="130622" bIns="65311" anchor="ctr">
            <a:normAutofit fontScale="97500"/>
          </a:bodyPr>
          <a:lstStyle>
            <a:lvl1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6000" dirty="0">
                <a:latin typeface="바탕" pitchFamily="18" charset="-127"/>
                <a:ea typeface="바탕" pitchFamily="18" charset="-127"/>
              </a:rPr>
              <a:t>수업 내용</a:t>
            </a:r>
            <a:endParaRPr lang="en-US" altLang="en-US" sz="6000" dirty="0">
              <a:latin typeface="바탕" pitchFamily="18" charset="-127"/>
              <a:ea typeface="바탕" pitchFamily="18" charset="-127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41513122"/>
              </p:ext>
            </p:extLst>
          </p:nvPr>
        </p:nvGraphicFramePr>
        <p:xfrm>
          <a:off x="4572000" y="1662515"/>
          <a:ext cx="11125200" cy="60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2362200"/>
            <a:ext cx="3810000" cy="3810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C97C88-CBF2-4C9E-86BB-AB02CD976BC4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20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D911121-77AB-45EF-8543-9F84B7FDE5D6}"/>
              </a:ext>
            </a:extLst>
          </p:cNvPr>
          <p:cNvSpPr txBox="1"/>
          <p:nvPr/>
        </p:nvSpPr>
        <p:spPr>
          <a:xfrm>
            <a:off x="1795397" y="1219200"/>
            <a:ext cx="975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2.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내용을 잘 듣고  질문에 답하십시오</a:t>
            </a:r>
            <a:endParaRPr lang="vi-VN" sz="3600" b="1" dirty="0">
              <a:ea typeface="Batang" panose="0203060000010101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5C67C84-5D9B-426F-8B1F-7EBDA0245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92" y="3152558"/>
            <a:ext cx="3276600" cy="3180415"/>
          </a:xfrm>
          <a:prstGeom prst="rect">
            <a:avLst/>
          </a:prstGeom>
        </p:spPr>
      </p:pic>
      <p:pic>
        <p:nvPicPr>
          <p:cNvPr id="5" name="44 Track 44">
            <a:hlinkClick r:id="" action="ppaction://media"/>
            <a:extLst>
              <a:ext uri="{FF2B5EF4-FFF2-40B4-BE49-F238E27FC236}">
                <a16:creationId xmlns="" xmlns:a16="http://schemas.microsoft.com/office/drawing/2014/main" id="{3DED19F5-6BC7-4725-AB08-35910031E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68200" y="381000"/>
            <a:ext cx="838200" cy="83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5FBD640-0CC8-46A6-890F-45860792BF70}"/>
              </a:ext>
            </a:extLst>
          </p:cNvPr>
          <p:cNvSpPr txBox="1"/>
          <p:nvPr/>
        </p:nvSpPr>
        <p:spPr>
          <a:xfrm>
            <a:off x="3657600" y="1905000"/>
            <a:ext cx="10615808" cy="60016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직원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감사합니다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한국 여행사입니다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안녕하세요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홈페이지에서 부산 패키지여행 상 품을 보고 전화     </a:t>
            </a:r>
            <a:endParaRPr lang="en-US" altLang="ko-KR" sz="2400" b="1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드렸는데요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지금 예약이 가능  한가요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직원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언제 가실 예정이세요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 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8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월 초에 출발하는 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4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박 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5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일 일정이요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직원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예약 가능하신데요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몇 분이 가실 거예요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 명이요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그런데 자유 여행과 패키지여행은 어떻게 다른가요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직원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자유 여행은 왕복 항공권과 호텔 숙박권이 제공 되고 여행 일정은  </a:t>
            </a:r>
            <a:endParaRPr lang="en-US" altLang="ko-KR" sz="2400" b="1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고객님이 선택하시면 됩니다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패키지여행은 왕복 항공권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호텔  </a:t>
            </a:r>
            <a:endParaRPr lang="en-US" altLang="ko-KR" sz="2400" b="1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숙박권이 제공  되고 여행사 일정대로 여행하시는 상품입니다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  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그럼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가격에도 차이가 있겠네요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직원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4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박 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5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일로 가시면 자유여행은 성인 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1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인  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380,000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원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패키지여행은</a:t>
            </a:r>
            <a:endParaRPr lang="en-US" altLang="ko-KR" sz="2400" b="1" dirty="0">
              <a:solidFill>
                <a:srgbClr val="24202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altLang="ko-KR" sz="24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520,000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원입니다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가격 차이가 큰데 왜 그렇지요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직원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패키지여행은 식사와 관광지 입장료가 포함되어 있어서 그렇습니다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ko-KR" altLang="en-US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400" b="1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아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그럼 그냥 부산 패키지여행 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4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박 </a:t>
            </a:r>
            <a:r>
              <a:rPr lang="en-US" altLang="ko-KR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5</a:t>
            </a:r>
            <a:r>
              <a:rPr lang="ko-KR" altLang="en-US" sz="2400" b="1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일 일정으 로 네 명 예약해 주세요</a:t>
            </a:r>
            <a:r>
              <a:rPr lang="ko-KR" altLang="en-US" sz="24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vi-VN" sz="2400" b="1" dirty="0"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9716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C97C88-CBF2-4C9E-86BB-AB02CD976BC4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21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7414" name="Google Shape;3674;p47"/>
          <p:cNvSpPr txBox="1">
            <a:spLocks noChangeArrowheads="1"/>
          </p:cNvSpPr>
          <p:nvPr/>
        </p:nvSpPr>
        <p:spPr bwMode="auto">
          <a:xfrm>
            <a:off x="1752600" y="1636596"/>
            <a:ext cx="11811000" cy="64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6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3. </a:t>
            </a:r>
            <a:r>
              <a:rPr lang="ko-KR" altLang="en-US" sz="3600" b="1" dirty="0">
                <a:solidFill>
                  <a:srgbClr val="24202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여행사 직원과 고객이 되어 대화해 보십시오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1A08F1A2-B344-4B5A-8402-B8FB0CAC7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384079"/>
              </p:ext>
            </p:extLst>
          </p:nvPr>
        </p:nvGraphicFramePr>
        <p:xfrm>
          <a:off x="1387258" y="2514600"/>
          <a:ext cx="12192000" cy="4835700"/>
        </p:xfrm>
        <a:graphic>
          <a:graphicData uri="http://schemas.openxmlformats.org/drawingml/2006/table">
            <a:tbl>
              <a:tblPr/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960664500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1258133765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4150633608"/>
                    </a:ext>
                  </a:extLst>
                </a:gridCol>
              </a:tblGrid>
              <a:tr h="9069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(1) 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제주도 패키지여행 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(2)</a:t>
                      </a:r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제주도 자유 여행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800" b="1">
                        <a:ea typeface="Batang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10499861"/>
                  </a:ext>
                </a:extLst>
              </a:tr>
              <a:tr h="14257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포함 내용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왕복항공권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,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숙박권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(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호텔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),</a:t>
                      </a:r>
                      <a:b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식사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(3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식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),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여행자보험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왕복항공권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,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숙박권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(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호텔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),</a:t>
                      </a:r>
                      <a:b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여행자보험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2352629"/>
                  </a:ext>
                </a:extLst>
              </a:tr>
              <a:tr h="5386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가격 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성인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1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인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480,000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원 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성인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1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인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380,000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원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47701554"/>
                  </a:ext>
                </a:extLst>
              </a:tr>
              <a:tr h="5386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출발 일정 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8</a:t>
                      </a:r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월둘째주</a:t>
                      </a:r>
                      <a:r>
                        <a:rPr lang="en-US" altLang="ko-KR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2</a:t>
                      </a:r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박</a:t>
                      </a:r>
                      <a:r>
                        <a:rPr lang="en-US" altLang="ko-KR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3</a:t>
                      </a:r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일 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8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월둘째주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2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박</a:t>
                      </a:r>
                      <a:r>
                        <a:rPr lang="en-US" altLang="ko-KR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3</a:t>
                      </a:r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일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6124645"/>
                  </a:ext>
                </a:extLst>
              </a:tr>
              <a:tr h="14257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관광지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성읍민속마을</a:t>
                      </a:r>
                      <a:r>
                        <a:rPr lang="en-US" altLang="ko-KR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,</a:t>
                      </a:r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한라산등반</a:t>
                      </a:r>
                      <a:r>
                        <a:rPr lang="en-US" altLang="ko-KR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,</a:t>
                      </a:r>
                      <a:br>
                        <a:rPr lang="en-US" altLang="ko-KR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</a:br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중문관광단지 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고객선택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70225073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A5FDB30F-5434-41AF-BE42-674AC9D8F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5" y="345598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49D610B-BA47-471E-89D3-1A989F89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0" y="469214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1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9CA523A-E787-4FEC-AC78-DB18AF78A8E3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22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5753100" y="1985963"/>
          <a:ext cx="3124200" cy="188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601;p56"/>
          <p:cNvSpPr txBox="1"/>
          <p:nvPr/>
        </p:nvSpPr>
        <p:spPr>
          <a:xfrm>
            <a:off x="4741863" y="223838"/>
            <a:ext cx="51466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문과 답</a:t>
            </a:r>
            <a:r>
              <a:rPr lang="en-US" sz="6000" b="1">
                <a:solidFill>
                  <a:srgbClr val="000000"/>
                </a:solidFill>
                <a:latin typeface="BatangChe" panose="02030609000101010101" pitchFamily="49" charset="-127"/>
                <a:ea typeface="바탕" panose="02030600000101010101" pitchFamily="18" charset="-127"/>
                <a:cs typeface="BatangChe" panose="02030609000101010101" pitchFamily="49" charset="-127"/>
                <a:sym typeface="Arial" panose="020B0604020202020204" pitchFamily="34" charset="0"/>
              </a:rPr>
              <a:t>   </a:t>
            </a:r>
          </a:p>
        </p:txBody>
      </p:sp>
      <p:pic>
        <p:nvPicPr>
          <p:cNvPr id="1946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86200"/>
            <a:ext cx="70104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B3A1928-34FF-4FD4-84BC-E6B5C71C482E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23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0484" name="Picture 2" descr="E:\Emoticon\Symbal\homework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5154613" cy="515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601;p56"/>
          <p:cNvSpPr txBox="1"/>
          <p:nvPr/>
        </p:nvSpPr>
        <p:spPr>
          <a:xfrm>
            <a:off x="3435350" y="123825"/>
            <a:ext cx="95662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6. </a:t>
            </a:r>
            <a:r>
              <a:rPr lang="ko-KR" alt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숙제</a:t>
            </a:r>
            <a:endParaRPr lang="en-US" sz="6000" b="1" dirty="0">
              <a:solidFill>
                <a:srgbClr val="000000"/>
              </a:solidFill>
              <a:latin typeface="BatangChe" panose="02030609000101010101" pitchFamily="49" charset="-127"/>
              <a:ea typeface="바탕" panose="02030600000101010101" pitchFamily="18" charset="-127"/>
              <a:cs typeface="BatangChe" panose="02030609000101010101" pitchFamily="49" charset="-127"/>
              <a:sym typeface="Arial" panose="020B0604020202020204" pitchFamily="34" charset="0"/>
            </a:endParaRPr>
          </a:p>
        </p:txBody>
      </p:sp>
      <p:sp>
        <p:nvSpPr>
          <p:cNvPr id="3" name="8-Point Star 2"/>
          <p:cNvSpPr/>
          <p:nvPr/>
        </p:nvSpPr>
        <p:spPr>
          <a:xfrm>
            <a:off x="6096000" y="2133600"/>
            <a:ext cx="6705600" cy="5486400"/>
          </a:xfrm>
          <a:prstGeom prst="star8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 dirty="0">
                <a:latin typeface="바탕" panose="02030600000101010101" pitchFamily="18" charset="-127"/>
                <a:ea typeface="바탕" panose="02030600000101010101" pitchFamily="18" charset="-127"/>
              </a:rPr>
              <a:t>듣기 파일을 다시 들어보고 듣기 내용을 메모해 보십시오</a:t>
            </a:r>
            <a:r>
              <a:rPr lang="en-US" altLang="ko-KR" sz="40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en-US" altLang="ko-KR" sz="3600" i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7EA5949-731A-404E-A667-59DEF1DB8FBA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24</a:t>
            </a:fld>
            <a:endParaRPr lang="en-US" altLang="en-US" sz="170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1508" name="Content Placeholder 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92263"/>
            <a:ext cx="9144000" cy="6046787"/>
          </a:xfrm>
        </p:spPr>
      </p:pic>
      <p:pic>
        <p:nvPicPr>
          <p:cNvPr id="21509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613" y="2692400"/>
            <a:ext cx="3954462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29800" y="1525588"/>
            <a:ext cx="584200" cy="618013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THE END THE END THE END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C9BE244-743F-4B9F-8C06-BA6DF547240A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9" name="8-Point Star 8"/>
          <p:cNvSpPr/>
          <p:nvPr/>
        </p:nvSpPr>
        <p:spPr>
          <a:xfrm>
            <a:off x="6019800" y="1373188"/>
            <a:ext cx="8534400" cy="6826250"/>
          </a:xfrm>
          <a:prstGeom prst="star8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여행한 적이 있습니까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? 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그 것에 대해 이야기해 보십시오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  <a:p>
            <a:pPr algn="just">
              <a:defRPr/>
            </a:pPr>
            <a:endParaRPr lang="en-US" altLang="ko-KR" sz="32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r>
            <a:r>
              <a:rPr lang="ko-KR" altLang="en-US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명의 학생이 준비한 내용을 친구들 앞에서 말하고 다른 학생이 내용을 듣고 요약해보세요</a:t>
            </a: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pic>
        <p:nvPicPr>
          <p:cNvPr id="2050" name="Picture 2" descr="게으름을 없애는 방법 (2) 목표설정과 꿈">
            <a:extLst>
              <a:ext uri="{FF2B5EF4-FFF2-40B4-BE49-F238E27FC236}">
                <a16:creationId xmlns="" xmlns:a16="http://schemas.microsoft.com/office/drawing/2014/main" id="{38B109FE-A31B-4AAA-B061-6AEEF9B3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5" y="1981200"/>
            <a:ext cx="53911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5068" y="7612498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13331868" y="7612498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0503EA-38A1-4DA7-A896-710EBB156A3C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4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Google Shape;547;p49"/>
          <p:cNvSpPr txBox="1"/>
          <p:nvPr/>
        </p:nvSpPr>
        <p:spPr>
          <a:xfrm>
            <a:off x="4111668" y="244911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198" name="Google Shape;3603;p39"/>
          <p:cNvSpPr txBox="1">
            <a:spLocks noChangeArrowheads="1"/>
          </p:cNvSpPr>
          <p:nvPr/>
        </p:nvSpPr>
        <p:spPr bwMode="auto">
          <a:xfrm>
            <a:off x="1371600" y="1608714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1.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다음  어휘 의미를 말하십시오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41B565FE-430D-4AE3-A0D1-403384428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568" y="3558321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Batang" panose="02030600000101010101" pitchFamily="18" charset="-12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D3525EA8-06AD-451F-BE72-65B6AB999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544955"/>
              </p:ext>
            </p:extLst>
          </p:nvPr>
        </p:nvGraphicFramePr>
        <p:xfrm>
          <a:off x="1398218" y="2719656"/>
          <a:ext cx="11430000" cy="2691864"/>
        </p:xfrm>
        <a:graphic>
          <a:graphicData uri="http://schemas.openxmlformats.org/drawingml/2006/table">
            <a:tbl>
              <a:tblPr/>
              <a:tblGrid>
                <a:gridCol w="3810000">
                  <a:extLst>
                    <a:ext uri="{9D8B030D-6E8A-4147-A177-3AD203B41FA5}">
                      <a16:colId xmlns="" xmlns:a16="http://schemas.microsoft.com/office/drawing/2014/main" val="1924776280"/>
                    </a:ext>
                  </a:extLst>
                </a:gridCol>
                <a:gridCol w="3810000">
                  <a:extLst>
                    <a:ext uri="{9D8B030D-6E8A-4147-A177-3AD203B41FA5}">
                      <a16:colId xmlns="" xmlns:a16="http://schemas.microsoft.com/office/drawing/2014/main" val="2623999599"/>
                    </a:ext>
                  </a:extLst>
                </a:gridCol>
                <a:gridCol w="3810000">
                  <a:extLst>
                    <a:ext uri="{9D8B030D-6E8A-4147-A177-3AD203B41FA5}">
                      <a16:colId xmlns="" xmlns:a16="http://schemas.microsoft.com/office/drawing/2014/main" val="1508015547"/>
                    </a:ext>
                  </a:extLst>
                </a:gridCol>
              </a:tblGrid>
              <a:tr h="9015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여권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비자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항공권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17588476"/>
                  </a:ext>
                </a:extLst>
              </a:tr>
              <a:tr h="9015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여행자수표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여행자보험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숙박시설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73960663"/>
                  </a:ext>
                </a:extLst>
              </a:tr>
              <a:tr h="8887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성수기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비수기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세계문화유산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65743568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F93F9051-D4D0-4900-83C2-98B86941C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406558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44055B0-361B-44FC-BAB9-F2452E05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30" y="5949623"/>
            <a:ext cx="4191000" cy="2101025"/>
          </a:xfrm>
          <a:prstGeom prst="rect">
            <a:avLst/>
          </a:prstGeom>
        </p:spPr>
      </p:pic>
      <p:pic>
        <p:nvPicPr>
          <p:cNvPr id="10" name="Graphic 9" descr="Balloons with solid fill">
            <a:extLst>
              <a:ext uri="{FF2B5EF4-FFF2-40B4-BE49-F238E27FC236}">
                <a16:creationId xmlns="" xmlns:a16="http://schemas.microsoft.com/office/drawing/2014/main" id="{FFBC7F78-9D6F-42AB-BFAF-416F8FA24F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44400" y="853186"/>
            <a:ext cx="1511055" cy="1511055"/>
          </a:xfrm>
          <a:prstGeom prst="rect">
            <a:avLst/>
          </a:prstGeom>
        </p:spPr>
      </p:pic>
      <p:pic>
        <p:nvPicPr>
          <p:cNvPr id="3074" name="Picture 2" descr="동그리는 말하기 전에 생각했나요">
            <a:extLst>
              <a:ext uri="{FF2B5EF4-FFF2-40B4-BE49-F238E27FC236}">
                <a16:creationId xmlns="" xmlns:a16="http://schemas.microsoft.com/office/drawing/2014/main" id="{6087EBEA-B5F6-4B3B-94CF-57966E99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968" y="5757327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5068" y="7612498"/>
            <a:ext cx="4632325" cy="438150"/>
          </a:xfrm>
        </p:spPr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13331868" y="7612498"/>
            <a:ext cx="715963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50503EA-38A1-4DA7-A896-710EBB156A3C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5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Google Shape;547;p49"/>
          <p:cNvSpPr txBox="1"/>
          <p:nvPr/>
        </p:nvSpPr>
        <p:spPr>
          <a:xfrm>
            <a:off x="4111668" y="244911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198" name="Google Shape;3603;p39"/>
          <p:cNvSpPr txBox="1">
            <a:spLocks noChangeArrowheads="1"/>
          </p:cNvSpPr>
          <p:nvPr/>
        </p:nvSpPr>
        <p:spPr bwMode="auto">
          <a:xfrm>
            <a:off x="1219200" y="2111877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1.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다음  어휘 의미를 말하십시오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41B565FE-430D-4AE3-A0D1-403384428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568" y="3558321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Batang" panose="02030600000101010101" pitchFamily="18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78F21CA7-C22F-4A6F-A0ED-B18A1B0A6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04327"/>
              </p:ext>
            </p:extLst>
          </p:nvPr>
        </p:nvGraphicFramePr>
        <p:xfrm>
          <a:off x="2437220" y="3048000"/>
          <a:ext cx="9755960" cy="3979877"/>
        </p:xfrm>
        <a:graphic>
          <a:graphicData uri="http://schemas.openxmlformats.org/drawingml/2006/table">
            <a:tbl>
              <a:tblPr/>
              <a:tblGrid>
                <a:gridCol w="2430310">
                  <a:extLst>
                    <a:ext uri="{9D8B030D-6E8A-4147-A177-3AD203B41FA5}">
                      <a16:colId xmlns="" xmlns:a16="http://schemas.microsoft.com/office/drawing/2014/main" val="2899810797"/>
                    </a:ext>
                  </a:extLst>
                </a:gridCol>
                <a:gridCol w="2447670">
                  <a:extLst>
                    <a:ext uri="{9D8B030D-6E8A-4147-A177-3AD203B41FA5}">
                      <a16:colId xmlns="" xmlns:a16="http://schemas.microsoft.com/office/drawing/2014/main" val="911101602"/>
                    </a:ext>
                  </a:extLst>
                </a:gridCol>
                <a:gridCol w="2204639">
                  <a:extLst>
                    <a:ext uri="{9D8B030D-6E8A-4147-A177-3AD203B41FA5}">
                      <a16:colId xmlns="" xmlns:a16="http://schemas.microsoft.com/office/drawing/2014/main" val="497454505"/>
                    </a:ext>
                  </a:extLst>
                </a:gridCol>
                <a:gridCol w="2673341">
                  <a:extLst>
                    <a:ext uri="{9D8B030D-6E8A-4147-A177-3AD203B41FA5}">
                      <a16:colId xmlns="" xmlns:a16="http://schemas.microsoft.com/office/drawing/2014/main" val="1225710094"/>
                    </a:ext>
                  </a:extLst>
                </a:gridCol>
              </a:tblGrid>
              <a:tr h="10677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초원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해수욕장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국립공원</a:t>
                      </a:r>
                      <a:endParaRPr lang="ko-KR" altLang="en-US" sz="2800" b="1" dirty="0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유적지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88756742"/>
                  </a:ext>
                </a:extLst>
              </a:tr>
              <a:tr h="8089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고궁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호수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사찰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온천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4837773"/>
                  </a:ext>
                </a:extLst>
              </a:tr>
              <a:tr h="10677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계곡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놀이공원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박물관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섬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25216781"/>
                  </a:ext>
                </a:extLst>
              </a:tr>
              <a:tr h="10354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사막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델타</a:t>
                      </a:r>
                      <a:endParaRPr lang="vi-VN" sz="2800" b="1" dirty="0">
                        <a:effectLst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>
                          <a:solidFill>
                            <a:srgbClr val="242021"/>
                          </a:solidFill>
                          <a:effectLst/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석회암동굴</a:t>
                      </a:r>
                      <a:endParaRPr lang="ko-KR" altLang="en-US" sz="2800" b="1"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800" b="1" dirty="0">
                        <a:ea typeface="Batang" panose="02030600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5814363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="" xmlns:a16="http://schemas.microsoft.com/office/drawing/2014/main" id="{4E743673-9225-4D61-A73A-383597BB4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204411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Graphic 5" descr="Bank with solid fill">
            <a:extLst>
              <a:ext uri="{FF2B5EF4-FFF2-40B4-BE49-F238E27FC236}">
                <a16:creationId xmlns="" xmlns:a16="http://schemas.microsoft.com/office/drawing/2014/main" id="{EAD9549B-9E65-499D-B5BC-6683D1B2A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5037938"/>
            <a:ext cx="2133600" cy="2133600"/>
          </a:xfrm>
          <a:prstGeom prst="rect">
            <a:avLst/>
          </a:prstGeom>
        </p:spPr>
      </p:pic>
      <p:pic>
        <p:nvPicPr>
          <p:cNvPr id="10" name="Graphic 9" descr="Books with solid fill">
            <a:extLst>
              <a:ext uri="{FF2B5EF4-FFF2-40B4-BE49-F238E27FC236}">
                <a16:creationId xmlns="" xmlns:a16="http://schemas.microsoft.com/office/drawing/2014/main" id="{10E42DF9-1102-4DC9-8A92-AE338602F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117" y="5828792"/>
            <a:ext cx="2376401" cy="2376401"/>
          </a:xfrm>
          <a:prstGeom prst="rect">
            <a:avLst/>
          </a:prstGeom>
        </p:spPr>
      </p:pic>
      <p:pic>
        <p:nvPicPr>
          <p:cNvPr id="12" name="Graphic 11" descr="Books on shelf with solid fill">
            <a:extLst>
              <a:ext uri="{FF2B5EF4-FFF2-40B4-BE49-F238E27FC236}">
                <a16:creationId xmlns="" xmlns:a16="http://schemas.microsoft.com/office/drawing/2014/main" id="{D73247C1-50C7-457B-AC15-66B3B68B8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73000" y="108564"/>
            <a:ext cx="1272382" cy="12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1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1A5599E-14BC-477B-A791-9CFB99E07ABA}" type="slidenum">
              <a:rPr lang="en-US" altLang="en-US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6</a:t>
            </a:fld>
            <a:endParaRPr lang="en-US" altLang="en-US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9221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13"/>
          <a:stretch>
            <a:fillRect/>
          </a:stretch>
        </p:blipFill>
        <p:spPr bwMode="auto">
          <a:xfrm>
            <a:off x="1149350" y="1219200"/>
            <a:ext cx="1897063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561;p51"/>
          <p:cNvSpPr txBox="1"/>
          <p:nvPr/>
        </p:nvSpPr>
        <p:spPr>
          <a:xfrm>
            <a:off x="4876800" y="501650"/>
            <a:ext cx="6753225" cy="96361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lnSpc>
                <a:spcPct val="115000"/>
              </a:lnSpc>
              <a:defRPr/>
            </a:pPr>
            <a:r>
              <a:rPr lang="en" sz="4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2. </a:t>
            </a:r>
            <a:r>
              <a:rPr lang="en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수업 목</a:t>
            </a:r>
            <a:r>
              <a:rPr lang="ko-KR" altLang="en-US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표</a:t>
            </a:r>
            <a:endParaRPr sz="32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014788" y="2473325"/>
            <a:ext cx="5275262" cy="2462213"/>
          </a:xfrm>
          <a:custGeom>
            <a:avLst/>
            <a:gdLst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936750 w 2209800"/>
              <a:gd name="connsiteY4" fmla="*/ 38100 h 1104900"/>
              <a:gd name="connsiteX5" fmla="*/ 1409700 w 2209800"/>
              <a:gd name="connsiteY5" fmla="*/ 107950 h 1104900"/>
              <a:gd name="connsiteX6" fmla="*/ 685800 w 2209800"/>
              <a:gd name="connsiteY6" fmla="*/ 254000 h 1104900"/>
              <a:gd name="connsiteX7" fmla="*/ 0 w 2209800"/>
              <a:gd name="connsiteY7" fmla="*/ 704850 h 1104900"/>
              <a:gd name="connsiteX8" fmla="*/ 260350 w 2209800"/>
              <a:gd name="connsiteY8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09700 w 2209800"/>
              <a:gd name="connsiteY4" fmla="*/ 107950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26369 w 2209800"/>
              <a:gd name="connsiteY4" fmla="*/ 91281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49945 h 1149945"/>
              <a:gd name="connsiteX1" fmla="*/ 1797050 w 2209800"/>
              <a:gd name="connsiteY1" fmla="*/ 1149945 h 1149945"/>
              <a:gd name="connsiteX2" fmla="*/ 2209800 w 2209800"/>
              <a:gd name="connsiteY2" fmla="*/ 635595 h 1149945"/>
              <a:gd name="connsiteX3" fmla="*/ 2012950 w 2209800"/>
              <a:gd name="connsiteY3" fmla="*/ 45045 h 1149945"/>
              <a:gd name="connsiteX4" fmla="*/ 1426369 w 2209800"/>
              <a:gd name="connsiteY4" fmla="*/ 136326 h 1149945"/>
              <a:gd name="connsiteX5" fmla="*/ 685800 w 2209800"/>
              <a:gd name="connsiteY5" fmla="*/ 299045 h 1149945"/>
              <a:gd name="connsiteX6" fmla="*/ 0 w 2209800"/>
              <a:gd name="connsiteY6" fmla="*/ 749895 h 1149945"/>
              <a:gd name="connsiteX7" fmla="*/ 260350 w 2209800"/>
              <a:gd name="connsiteY7" fmla="*/ 1149945 h 1149945"/>
              <a:gd name="connsiteX0" fmla="*/ 260350 w 2209800"/>
              <a:gd name="connsiteY0" fmla="*/ 1151694 h 1151694"/>
              <a:gd name="connsiteX1" fmla="*/ 1797050 w 2209800"/>
              <a:gd name="connsiteY1" fmla="*/ 1151694 h 1151694"/>
              <a:gd name="connsiteX2" fmla="*/ 2209800 w 2209800"/>
              <a:gd name="connsiteY2" fmla="*/ 637344 h 1151694"/>
              <a:gd name="connsiteX3" fmla="*/ 2022475 w 2209800"/>
              <a:gd name="connsiteY3" fmla="*/ 42032 h 1151694"/>
              <a:gd name="connsiteX4" fmla="*/ 1426369 w 2209800"/>
              <a:gd name="connsiteY4" fmla="*/ 138075 h 1151694"/>
              <a:gd name="connsiteX5" fmla="*/ 685800 w 2209800"/>
              <a:gd name="connsiteY5" fmla="*/ 300794 h 1151694"/>
              <a:gd name="connsiteX6" fmla="*/ 0 w 2209800"/>
              <a:gd name="connsiteY6" fmla="*/ 751644 h 1151694"/>
              <a:gd name="connsiteX7" fmla="*/ 260350 w 2209800"/>
              <a:gd name="connsiteY7" fmla="*/ 1151694 h 1151694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16944"/>
              <a:gd name="connsiteY0" fmla="*/ 1205145 h 1205145"/>
              <a:gd name="connsiteX1" fmla="*/ 1797050 w 2216944"/>
              <a:gd name="connsiteY1" fmla="*/ 1205145 h 1205145"/>
              <a:gd name="connsiteX2" fmla="*/ 2216944 w 2216944"/>
              <a:gd name="connsiteY2" fmla="*/ 705083 h 1205145"/>
              <a:gd name="connsiteX3" fmla="*/ 2022475 w 2216944"/>
              <a:gd name="connsiteY3" fmla="*/ 95483 h 1205145"/>
              <a:gd name="connsiteX4" fmla="*/ 1426369 w 2216944"/>
              <a:gd name="connsiteY4" fmla="*/ 191526 h 1205145"/>
              <a:gd name="connsiteX5" fmla="*/ 685800 w 2216944"/>
              <a:gd name="connsiteY5" fmla="*/ 354245 h 1205145"/>
              <a:gd name="connsiteX6" fmla="*/ 0 w 2216944"/>
              <a:gd name="connsiteY6" fmla="*/ 805095 h 1205145"/>
              <a:gd name="connsiteX7" fmla="*/ 260350 w 221694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390126 w 2328995"/>
              <a:gd name="connsiteY0" fmla="*/ 1157520 h 1164664"/>
              <a:gd name="connsiteX1" fmla="*/ 1900632 w 2328995"/>
              <a:gd name="connsiteY1" fmla="*/ 1164664 h 1164664"/>
              <a:gd name="connsiteX2" fmla="*/ 2318145 w 2328995"/>
              <a:gd name="connsiteY2" fmla="*/ 705083 h 1164664"/>
              <a:gd name="connsiteX3" fmla="*/ 2123676 w 2328995"/>
              <a:gd name="connsiteY3" fmla="*/ 95483 h 1164664"/>
              <a:gd name="connsiteX4" fmla="*/ 1527570 w 2328995"/>
              <a:gd name="connsiteY4" fmla="*/ 191526 h 1164664"/>
              <a:gd name="connsiteX5" fmla="*/ 787001 w 2328995"/>
              <a:gd name="connsiteY5" fmla="*/ 354245 h 1164664"/>
              <a:gd name="connsiteX6" fmla="*/ 101201 w 2328995"/>
              <a:gd name="connsiteY6" fmla="*/ 805095 h 1164664"/>
              <a:gd name="connsiteX7" fmla="*/ 390126 w 2328995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8397" h="1164664">
                <a:moveTo>
                  <a:pt x="399528" y="1157520"/>
                </a:moveTo>
                <a:lnTo>
                  <a:pt x="1910034" y="1164664"/>
                </a:lnTo>
                <a:cubicBezTo>
                  <a:pt x="2016661" y="1128946"/>
                  <a:pt x="2266163" y="1043220"/>
                  <a:pt x="2327547" y="705083"/>
                </a:cubicBezTo>
                <a:cubicBezTo>
                  <a:pt x="2336542" y="575703"/>
                  <a:pt x="2390783" y="351070"/>
                  <a:pt x="2133078" y="95483"/>
                </a:cubicBezTo>
                <a:cubicBezTo>
                  <a:pt x="2004226" y="-24109"/>
                  <a:pt x="1708686" y="-69882"/>
                  <a:pt x="1536972" y="191526"/>
                </a:cubicBezTo>
                <a:cubicBezTo>
                  <a:pt x="1252016" y="79078"/>
                  <a:pt x="983728" y="114267"/>
                  <a:pt x="796403" y="354245"/>
                </a:cubicBezTo>
                <a:cubicBezTo>
                  <a:pt x="439215" y="199728"/>
                  <a:pt x="53453" y="485743"/>
                  <a:pt x="110603" y="805095"/>
                </a:cubicBezTo>
                <a:cubicBezTo>
                  <a:pt x="-116939" y="979720"/>
                  <a:pt x="19851" y="1149582"/>
                  <a:pt x="399528" y="1157520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800" dirty="0">
              <a:solidFill>
                <a:prstClr val="white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8540750" y="4267200"/>
            <a:ext cx="5403850" cy="2616200"/>
          </a:xfrm>
          <a:custGeom>
            <a:avLst/>
            <a:gdLst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704185"/>
              <a:gd name="connsiteY0" fmla="*/ 1006475 h 1006475"/>
              <a:gd name="connsiteX1" fmla="*/ 2200275 w 2704185"/>
              <a:gd name="connsiteY1" fmla="*/ 1006475 h 1006475"/>
              <a:gd name="connsiteX2" fmla="*/ 2679700 w 2704185"/>
              <a:gd name="connsiteY2" fmla="*/ 806450 h 1006475"/>
              <a:gd name="connsiteX3" fmla="*/ 2501900 w 2704185"/>
              <a:gd name="connsiteY3" fmla="*/ 396875 h 1006475"/>
              <a:gd name="connsiteX4" fmla="*/ 1666875 w 2704185"/>
              <a:gd name="connsiteY4" fmla="*/ 0 h 1006475"/>
              <a:gd name="connsiteX5" fmla="*/ 600075 w 2704185"/>
              <a:gd name="connsiteY5" fmla="*/ 25400 h 1006475"/>
              <a:gd name="connsiteX6" fmla="*/ 0 w 2704185"/>
              <a:gd name="connsiteY6" fmla="*/ 615950 h 1006475"/>
              <a:gd name="connsiteX7" fmla="*/ 123825 w 2704185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101363 h 1101363"/>
              <a:gd name="connsiteX1" fmla="*/ 2200275 w 2710992"/>
              <a:gd name="connsiteY1" fmla="*/ 1101363 h 1101363"/>
              <a:gd name="connsiteX2" fmla="*/ 2679700 w 2710992"/>
              <a:gd name="connsiteY2" fmla="*/ 901338 h 1101363"/>
              <a:gd name="connsiteX3" fmla="*/ 2501900 w 2710992"/>
              <a:gd name="connsiteY3" fmla="*/ 491763 h 1101363"/>
              <a:gd name="connsiteX4" fmla="*/ 1666875 w 2710992"/>
              <a:gd name="connsiteY4" fmla="*/ 94888 h 1101363"/>
              <a:gd name="connsiteX5" fmla="*/ 600075 w 2710992"/>
              <a:gd name="connsiteY5" fmla="*/ 120288 h 1101363"/>
              <a:gd name="connsiteX6" fmla="*/ 0 w 2710992"/>
              <a:gd name="connsiteY6" fmla="*/ 710838 h 1101363"/>
              <a:gd name="connsiteX7" fmla="*/ 123825 w 2710992"/>
              <a:gd name="connsiteY7" fmla="*/ 1101363 h 1101363"/>
              <a:gd name="connsiteX0" fmla="*/ 123825 w 2710992"/>
              <a:gd name="connsiteY0" fmla="*/ 1173121 h 1173121"/>
              <a:gd name="connsiteX1" fmla="*/ 2200275 w 2710992"/>
              <a:gd name="connsiteY1" fmla="*/ 1173121 h 1173121"/>
              <a:gd name="connsiteX2" fmla="*/ 2679700 w 2710992"/>
              <a:gd name="connsiteY2" fmla="*/ 973096 h 1173121"/>
              <a:gd name="connsiteX3" fmla="*/ 2501900 w 2710992"/>
              <a:gd name="connsiteY3" fmla="*/ 563521 h 1173121"/>
              <a:gd name="connsiteX4" fmla="*/ 1666875 w 2710992"/>
              <a:gd name="connsiteY4" fmla="*/ 166646 h 1173121"/>
              <a:gd name="connsiteX5" fmla="*/ 600075 w 2710992"/>
              <a:gd name="connsiteY5" fmla="*/ 192046 h 1173121"/>
              <a:gd name="connsiteX6" fmla="*/ 0 w 2710992"/>
              <a:gd name="connsiteY6" fmla="*/ 782596 h 1173121"/>
              <a:gd name="connsiteX7" fmla="*/ 123825 w 2710992"/>
              <a:gd name="connsiteY7" fmla="*/ 1173121 h 1173121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216585 w 2803752"/>
              <a:gd name="connsiteY0" fmla="*/ 1285704 h 1285704"/>
              <a:gd name="connsiteX1" fmla="*/ 2293035 w 2803752"/>
              <a:gd name="connsiteY1" fmla="*/ 1285704 h 1285704"/>
              <a:gd name="connsiteX2" fmla="*/ 2772460 w 2803752"/>
              <a:gd name="connsiteY2" fmla="*/ 1085679 h 1285704"/>
              <a:gd name="connsiteX3" fmla="*/ 2594660 w 2803752"/>
              <a:gd name="connsiteY3" fmla="*/ 676104 h 1285704"/>
              <a:gd name="connsiteX4" fmla="*/ 1759635 w 2803752"/>
              <a:gd name="connsiteY4" fmla="*/ 279229 h 1285704"/>
              <a:gd name="connsiteX5" fmla="*/ 692835 w 2803752"/>
              <a:gd name="connsiteY5" fmla="*/ 304629 h 1285704"/>
              <a:gd name="connsiteX6" fmla="*/ 92760 w 2803752"/>
              <a:gd name="connsiteY6" fmla="*/ 895179 h 1285704"/>
              <a:gd name="connsiteX7" fmla="*/ 216585 w 2803752"/>
              <a:gd name="connsiteY7" fmla="*/ 1285704 h 1285704"/>
              <a:gd name="connsiteX0" fmla="*/ 319131 w 2906298"/>
              <a:gd name="connsiteY0" fmla="*/ 1285704 h 1285704"/>
              <a:gd name="connsiteX1" fmla="*/ 2395581 w 2906298"/>
              <a:gd name="connsiteY1" fmla="*/ 1285704 h 1285704"/>
              <a:gd name="connsiteX2" fmla="*/ 2875006 w 2906298"/>
              <a:gd name="connsiteY2" fmla="*/ 1085679 h 1285704"/>
              <a:gd name="connsiteX3" fmla="*/ 2697206 w 2906298"/>
              <a:gd name="connsiteY3" fmla="*/ 676104 h 1285704"/>
              <a:gd name="connsiteX4" fmla="*/ 1862181 w 2906298"/>
              <a:gd name="connsiteY4" fmla="*/ 279229 h 1285704"/>
              <a:gd name="connsiteX5" fmla="*/ 795381 w 2906298"/>
              <a:gd name="connsiteY5" fmla="*/ 304629 h 1285704"/>
              <a:gd name="connsiteX6" fmla="*/ 195306 w 2906298"/>
              <a:gd name="connsiteY6" fmla="*/ 895179 h 1285704"/>
              <a:gd name="connsiteX7" fmla="*/ 319131 w 2906298"/>
              <a:gd name="connsiteY7" fmla="*/ 1285704 h 1285704"/>
              <a:gd name="connsiteX0" fmla="*/ 420994 w 3008161"/>
              <a:gd name="connsiteY0" fmla="*/ 1285704 h 1285704"/>
              <a:gd name="connsiteX1" fmla="*/ 2497444 w 3008161"/>
              <a:gd name="connsiteY1" fmla="*/ 1285704 h 1285704"/>
              <a:gd name="connsiteX2" fmla="*/ 2976869 w 3008161"/>
              <a:gd name="connsiteY2" fmla="*/ 1085679 h 1285704"/>
              <a:gd name="connsiteX3" fmla="*/ 2799069 w 3008161"/>
              <a:gd name="connsiteY3" fmla="*/ 676104 h 1285704"/>
              <a:gd name="connsiteX4" fmla="*/ 1964044 w 3008161"/>
              <a:gd name="connsiteY4" fmla="*/ 279229 h 1285704"/>
              <a:gd name="connsiteX5" fmla="*/ 897244 w 3008161"/>
              <a:gd name="connsiteY5" fmla="*/ 304629 h 1285704"/>
              <a:gd name="connsiteX6" fmla="*/ 297169 w 3008161"/>
              <a:gd name="connsiteY6" fmla="*/ 895179 h 1285704"/>
              <a:gd name="connsiteX7" fmla="*/ 420994 w 3008161"/>
              <a:gd name="connsiteY7" fmla="*/ 1285704 h 128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161" h="1285704">
                <a:moveTo>
                  <a:pt x="420994" y="1285704"/>
                </a:moveTo>
                <a:lnTo>
                  <a:pt x="2497444" y="1285704"/>
                </a:lnTo>
                <a:cubicBezTo>
                  <a:pt x="2800127" y="1269829"/>
                  <a:pt x="2934536" y="1209504"/>
                  <a:pt x="2976869" y="1085679"/>
                </a:cubicBezTo>
                <a:cubicBezTo>
                  <a:pt x="3073177" y="872954"/>
                  <a:pt x="2928186" y="730079"/>
                  <a:pt x="2799069" y="676104"/>
                </a:cubicBezTo>
                <a:cubicBezTo>
                  <a:pt x="2787427" y="258062"/>
                  <a:pt x="2299536" y="49571"/>
                  <a:pt x="1964044" y="279229"/>
                </a:cubicBezTo>
                <a:cubicBezTo>
                  <a:pt x="1792594" y="-106004"/>
                  <a:pt x="1087744" y="-88013"/>
                  <a:pt x="897244" y="304629"/>
                </a:cubicBezTo>
                <a:cubicBezTo>
                  <a:pt x="468619" y="101429"/>
                  <a:pt x="1894" y="488779"/>
                  <a:pt x="297169" y="895179"/>
                </a:cubicBezTo>
                <a:cubicBezTo>
                  <a:pt x="-188606" y="965029"/>
                  <a:pt x="-29856" y="1266654"/>
                  <a:pt x="420994" y="1285704"/>
                </a:cubicBez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225" name="Rectangle 31"/>
          <p:cNvSpPr>
            <a:spLocks noChangeArrowheads="1"/>
          </p:cNvSpPr>
          <p:nvPr/>
        </p:nvSpPr>
        <p:spPr bwMode="auto">
          <a:xfrm>
            <a:off x="4632325" y="3386138"/>
            <a:ext cx="44243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ts val="1100"/>
            </a:pP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여행에 관련된 어휘를 정확히 듣기</a:t>
            </a:r>
            <a:endParaRPr lang="ko-KR" altLang="en-US" sz="32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226" name="Rectangle 31"/>
          <p:cNvSpPr>
            <a:spLocks noChangeArrowheads="1"/>
          </p:cNvSpPr>
          <p:nvPr/>
        </p:nvSpPr>
        <p:spPr bwMode="auto">
          <a:xfrm>
            <a:off x="9056688" y="5041900"/>
            <a:ext cx="46418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ts val="1100"/>
            </a:pP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여행에 관련된 내용을 정확하게 듣고 </a:t>
            </a:r>
            <a:b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ko-KR" altLang="en-US" sz="32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잘 이해할 수 있음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CB8C6B0-F912-4E0C-90CE-982E6E24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06" y="4404202"/>
            <a:ext cx="3825398" cy="3825398"/>
          </a:xfrm>
          <a:prstGeom prst="rect">
            <a:avLst/>
          </a:prstGeom>
        </p:spPr>
      </p:pic>
      <p:pic>
        <p:nvPicPr>
          <p:cNvPr id="4098" name="Picture 2" descr="교통, 공항, 여행지, 여행 가방, 터미널 무료 아이콘 - Icon-Icons.com">
            <a:extLst>
              <a:ext uri="{FF2B5EF4-FFF2-40B4-BE49-F238E27FC236}">
                <a16:creationId xmlns="" xmlns:a16="http://schemas.microsoft.com/office/drawing/2014/main" id="{412117E8-DE36-44DA-A5A1-E8ADFB46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50" y="1685131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4E4BAF-7804-4488-B3C7-8C586B8DE291}" type="slidenum">
              <a:rPr lang="en-US" altLang="en-US" sz="1700" smtClean="0">
                <a:solidFill>
                  <a:srgbClr val="89898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pPr/>
              <a:t>7</a:t>
            </a:fld>
            <a:endParaRPr lang="en-US" altLang="en-US" sz="1700">
              <a:solidFill>
                <a:srgbClr val="89898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0245" name="Google Shape;3603;p39"/>
          <p:cNvSpPr txBox="1">
            <a:spLocks noChangeArrowheads="1"/>
          </p:cNvSpPr>
          <p:nvPr/>
        </p:nvSpPr>
        <p:spPr bwMode="auto">
          <a:xfrm>
            <a:off x="778482" y="1648387"/>
            <a:ext cx="121920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1.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대화를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잘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듣고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내용이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같으면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O,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다르면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X </a:t>
            </a:r>
            <a:r>
              <a:rPr lang="en-US" altLang="en-US" sz="3600" b="1" dirty="0" err="1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하십시오</a:t>
            </a:r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B7F8D9C-E3B0-4577-A235-CA22F3B0EAFA}"/>
              </a:ext>
            </a:extLst>
          </p:cNvPr>
          <p:cNvSpPr txBox="1"/>
          <p:nvPr/>
        </p:nvSpPr>
        <p:spPr>
          <a:xfrm>
            <a:off x="3299576" y="2844616"/>
            <a:ext cx="9372600" cy="42136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여자는 한국으로 여행을 가려고 합니다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  (    )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남자는 특별할 인표를 구입했습니다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  (     )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(3)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남자가 예약한 방은 취소할 수 없습니다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  (     )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16" name="Google Shape;3606;p39">
            <a:extLst>
              <a:ext uri="{FF2B5EF4-FFF2-40B4-BE49-F238E27FC236}">
                <a16:creationId xmlns="" xmlns:a16="http://schemas.microsoft.com/office/drawing/2014/main" id="{ED7229ED-3718-47FE-9204-57A7F797CE43}"/>
              </a:ext>
            </a:extLst>
          </p:cNvPr>
          <p:cNvSpPr txBox="1"/>
          <p:nvPr/>
        </p:nvSpPr>
        <p:spPr>
          <a:xfrm>
            <a:off x="10652280" y="3181391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O</a:t>
            </a:r>
            <a:endParaRPr sz="28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4" name="40 Track 40">
            <a:hlinkClick r:id="" action="ppaction://media"/>
            <a:extLst>
              <a:ext uri="{FF2B5EF4-FFF2-40B4-BE49-F238E27FC236}">
                <a16:creationId xmlns="" xmlns:a16="http://schemas.microsoft.com/office/drawing/2014/main" id="{1F63E5F0-939E-43C2-A0AF-080C8AAE0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02843" y="448892"/>
            <a:ext cx="738666" cy="7386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34A9E05-8A46-409F-A1C2-33C45BA67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2" y="3383989"/>
            <a:ext cx="2743200" cy="2743200"/>
          </a:xfrm>
          <a:prstGeom prst="rect">
            <a:avLst/>
          </a:prstGeom>
        </p:spPr>
      </p:pic>
      <p:sp>
        <p:nvSpPr>
          <p:cNvPr id="13" name="Google Shape;3606;p39">
            <a:extLst>
              <a:ext uri="{FF2B5EF4-FFF2-40B4-BE49-F238E27FC236}">
                <a16:creationId xmlns="" xmlns:a16="http://schemas.microsoft.com/office/drawing/2014/main" id="{25B0DE1D-0A21-4D4C-87BA-E6566D41678E}"/>
              </a:ext>
            </a:extLst>
          </p:cNvPr>
          <p:cNvSpPr txBox="1"/>
          <p:nvPr/>
        </p:nvSpPr>
        <p:spPr>
          <a:xfrm>
            <a:off x="10194174" y="4240654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O</a:t>
            </a:r>
            <a:endParaRPr sz="28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7" name="Google Shape;3605;p39">
            <a:extLst>
              <a:ext uri="{FF2B5EF4-FFF2-40B4-BE49-F238E27FC236}">
                <a16:creationId xmlns="" xmlns:a16="http://schemas.microsoft.com/office/drawing/2014/main" id="{DB229E88-C1B4-4F78-A8DA-CF756BD31A9D}"/>
              </a:ext>
            </a:extLst>
          </p:cNvPr>
          <p:cNvSpPr txBox="1"/>
          <p:nvPr/>
        </p:nvSpPr>
        <p:spPr>
          <a:xfrm>
            <a:off x="10762499" y="5343760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b="1" kern="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X</a:t>
            </a:r>
            <a:endParaRPr sz="28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5122" name="Picture 2" descr="旅行偶像、手提箱塑形男、带手提袋的独特人影、旅游象形图向量例证- 插画包括有概念, 记录: 158938814">
            <a:extLst>
              <a:ext uri="{FF2B5EF4-FFF2-40B4-BE49-F238E27FC236}">
                <a16:creationId xmlns="" xmlns:a16="http://schemas.microsoft.com/office/drawing/2014/main" id="{7ABAAD2F-A136-449A-9387-4A8DA0BA9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078" y="5590613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/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0243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4E4BAF-7804-4488-B3C7-8C586B8DE291}" type="slidenum">
              <a:rPr lang="en-US" altLang="en-US" sz="1700" smtClean="0">
                <a:solidFill>
                  <a:srgbClr val="89898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pPr/>
              <a:t>8</a:t>
            </a:fld>
            <a:endParaRPr lang="en-US" altLang="en-US" sz="1700" dirty="0">
              <a:solidFill>
                <a:srgbClr val="89898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0245" name="Google Shape;3603;p39"/>
          <p:cNvSpPr txBox="1">
            <a:spLocks noChangeArrowheads="1"/>
          </p:cNvSpPr>
          <p:nvPr/>
        </p:nvSpPr>
        <p:spPr bwMode="auto">
          <a:xfrm>
            <a:off x="778482" y="1648387"/>
            <a:ext cx="121920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1.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내용을 보면서 다시 듣어 보십시오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" name="40 Track 40">
            <a:hlinkClick r:id="" action="ppaction://media"/>
            <a:extLst>
              <a:ext uri="{FF2B5EF4-FFF2-40B4-BE49-F238E27FC236}">
                <a16:creationId xmlns="" xmlns:a16="http://schemas.microsoft.com/office/drawing/2014/main" id="{1F63E5F0-939E-43C2-A0AF-080C8AAE0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02843" y="448892"/>
            <a:ext cx="738666" cy="7386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34A9E05-8A46-409F-A1C2-33C45BA67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2" y="3383989"/>
            <a:ext cx="2743200" cy="2743200"/>
          </a:xfrm>
          <a:prstGeom prst="rect">
            <a:avLst/>
          </a:prstGeom>
        </p:spPr>
      </p:pic>
      <p:sp>
        <p:nvSpPr>
          <p:cNvPr id="13" name="Google Shape;3606;p39">
            <a:extLst>
              <a:ext uri="{FF2B5EF4-FFF2-40B4-BE49-F238E27FC236}">
                <a16:creationId xmlns="" xmlns:a16="http://schemas.microsoft.com/office/drawing/2014/main" id="{25B0DE1D-0A21-4D4C-87BA-E6566D41678E}"/>
              </a:ext>
            </a:extLst>
          </p:cNvPr>
          <p:cNvSpPr txBox="1"/>
          <p:nvPr/>
        </p:nvSpPr>
        <p:spPr>
          <a:xfrm>
            <a:off x="10194174" y="4240654"/>
            <a:ext cx="568325" cy="6826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2800" b="1" kern="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095170F-83D8-42ED-90A4-D144FBF6098F}"/>
              </a:ext>
            </a:extLst>
          </p:cNvPr>
          <p:cNvSpPr txBox="1"/>
          <p:nvPr/>
        </p:nvSpPr>
        <p:spPr>
          <a:xfrm>
            <a:off x="3078162" y="2407349"/>
            <a:ext cx="10710027" cy="4536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1 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베트남 여행사입니다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뭘 도와 드릴까요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다음 주에 한국 가는 비행기 표를 예약하고 싶습니다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(2)   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비행기 표 취소할 수 있나요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죄송합니다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특별 할인 상품은 취소가 안 됩니다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(3)   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남 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지난주에 방을 예약했는데 가지 못할 것 같습 니다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b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       </a:t>
            </a:r>
            <a:r>
              <a:rPr lang="ko-KR" altLang="en-US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 </a:t>
            </a:r>
            <a:r>
              <a:rPr lang="en-US" altLang="ko-KR" sz="2800" b="1" i="0" dirty="0">
                <a:solidFill>
                  <a:srgbClr val="818284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취소를 하시려면 수수료를 내셔야 합니다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vi-VN" sz="2800" b="1" dirty="0">
              <a:ea typeface="Batang" panose="02030600000101010101" pitchFamily="18" charset="-127"/>
            </a:endParaRPr>
          </a:p>
        </p:txBody>
      </p:sp>
      <p:pic>
        <p:nvPicPr>
          <p:cNvPr id="18" name="Picture 2" descr="旅行偶像、手提箱塑形男、带手提袋的独特人影、旅游象形图向量例证- 插画包括有概念, 记录: 158938814">
            <a:extLst>
              <a:ext uri="{FF2B5EF4-FFF2-40B4-BE49-F238E27FC236}">
                <a16:creationId xmlns="" xmlns:a16="http://schemas.microsoft.com/office/drawing/2014/main" id="{2BEF75D3-9766-4871-9AC7-0CA73703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22" y="5857875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5535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http://fpt.edu.vn </a:t>
            </a: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DF126C8-41E7-42F4-8370-34FE36546D99}" type="slidenum">
              <a:rPr lang="en-US" altLang="en-US" b="1" smtClean="0">
                <a:latin typeface="Batang" panose="02030600000101010101" pitchFamily="18" charset="-127"/>
                <a:ea typeface="Batang" panose="02030600000101010101" pitchFamily="18" charset="-127"/>
              </a:rPr>
              <a:pPr/>
              <a:t>9</a:t>
            </a:fld>
            <a:endParaRPr lang="en-US" altLang="en-US" b="1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sym typeface="BatangChe" panose="02030609000101010101" pitchFamily="49" charset="-127"/>
              </a:rPr>
              <a:t>알아봅시다</a:t>
            </a:r>
            <a:endParaRPr lang="en-US" sz="4000" b="1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1270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2.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대화를 잘 듣고  질문에 답하십시오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.</a:t>
            </a:r>
            <a:endParaRPr lang="en-US" altLang="en-US" sz="3600" b="1" i="1" dirty="0">
              <a:solidFill>
                <a:srgbClr val="4C4C4C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70F26B5-1673-442B-AC66-3EBE9DB3FABD}"/>
              </a:ext>
            </a:extLst>
          </p:cNvPr>
          <p:cNvSpPr txBox="1"/>
          <p:nvPr/>
        </p:nvSpPr>
        <p:spPr>
          <a:xfrm>
            <a:off x="1728592" y="2925170"/>
            <a:ext cx="105918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ⓐ 인원변경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		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ⓑ 숙소예약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		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ⓒ 여행상담</a:t>
            </a:r>
            <a: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vi-VN" b="1" dirty="0">
              <a:ea typeface="Batang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42340B5-0F1B-4B0B-8BE1-87C4C1F75106}"/>
              </a:ext>
            </a:extLst>
          </p:cNvPr>
          <p:cNvSpPr txBox="1"/>
          <p:nvPr/>
        </p:nvSpPr>
        <p:spPr>
          <a:xfrm>
            <a:off x="1728592" y="4799379"/>
            <a:ext cx="109728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ⓐ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예약확인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		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ⓑ 예약취소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		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ⓒ 예약변경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F458884-4118-40B8-B507-FCC79B1737F4}"/>
              </a:ext>
            </a:extLst>
          </p:cNvPr>
          <p:cNvSpPr txBox="1"/>
          <p:nvPr/>
        </p:nvSpPr>
        <p:spPr>
          <a:xfrm>
            <a:off x="1728592" y="2301315"/>
            <a:ext cx="73152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(1) </a:t>
            </a:r>
            <a:r>
              <a:rPr lang="ko-KR" altLang="en-US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여자는 지금 무엇을 하고 있습니까</a:t>
            </a:r>
            <a:r>
              <a:rPr lang="en-US" altLang="ko-KR" sz="2800" b="1" i="0" dirty="0">
                <a:solidFill>
                  <a:srgbClr val="24202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lang="vi-VN" sz="2800" b="1" dirty="0">
              <a:ea typeface="Batang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F45D62A-715C-4AAE-87CA-5117C2101F74}"/>
              </a:ext>
            </a:extLst>
          </p:cNvPr>
          <p:cNvSpPr txBox="1"/>
          <p:nvPr/>
        </p:nvSpPr>
        <p:spPr>
          <a:xfrm>
            <a:off x="1728592" y="4007201"/>
            <a:ext cx="92964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(2) </a:t>
            </a:r>
            <a:r>
              <a:rPr lang="ko-KR" altLang="en-US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여자가 여행사에 전화한 이유를 고르십시오</a:t>
            </a:r>
            <a:r>
              <a:rPr lang="en-US" altLang="ko-K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</p:txBody>
      </p:sp>
      <p:pic>
        <p:nvPicPr>
          <p:cNvPr id="31" name="41 Track 41">
            <a:hlinkClick r:id="" action="ppaction://media"/>
            <a:extLst>
              <a:ext uri="{FF2B5EF4-FFF2-40B4-BE49-F238E27FC236}">
                <a16:creationId xmlns="" xmlns:a16="http://schemas.microsoft.com/office/drawing/2014/main" id="{E65B6A4F-8B11-498D-8F22-59F59ACEC9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41199" y="497748"/>
            <a:ext cx="645251" cy="6452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079427D-2759-430E-8DC8-F487975D4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625" y="5591557"/>
            <a:ext cx="5916916" cy="2345837"/>
          </a:xfrm>
          <a:prstGeom prst="rect">
            <a:avLst/>
          </a:prstGeom>
        </p:spPr>
      </p:pic>
      <p:pic>
        <p:nvPicPr>
          <p:cNvPr id="14" name="Google Shape;3675;p47">
            <a:extLst>
              <a:ext uri="{FF2B5EF4-FFF2-40B4-BE49-F238E27FC236}">
                <a16:creationId xmlns="" xmlns:a16="http://schemas.microsoft.com/office/drawing/2014/main" id="{2F462B44-D7C5-484F-940B-B03831CD3E8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541" y="4851439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oogle Shape;3675;p47">
            <a:extLst>
              <a:ext uri="{FF2B5EF4-FFF2-40B4-BE49-F238E27FC236}">
                <a16:creationId xmlns="" xmlns:a16="http://schemas.microsoft.com/office/drawing/2014/main" id="{CD1DD062-F610-4B4F-9F0D-162EE1415BB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38740"/>
            <a:ext cx="4429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5954634</TotalTime>
  <Words>860</Words>
  <Application>Microsoft Office PowerPoint</Application>
  <PresentationFormat>Custom</PresentationFormat>
  <Paragraphs>194</Paragraphs>
  <Slides>24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바탕</vt:lpstr>
      <vt:lpstr>바탕</vt:lpstr>
      <vt:lpstr>BatangChe</vt:lpstr>
      <vt:lpstr>Arial</vt:lpstr>
      <vt:lpstr>Calibri</vt:lpstr>
      <vt:lpstr>Sriracha</vt:lpstr>
      <vt:lpstr>Tahoma</vt:lpstr>
      <vt:lpstr>Times New Roman</vt:lpstr>
      <vt:lpstr>Office Theme</vt:lpstr>
      <vt:lpstr>제10과: 여행   (듣기)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Admin</cp:lastModifiedBy>
  <cp:revision>558</cp:revision>
  <dcterms:created xsi:type="dcterms:W3CDTF">2006-08-16T00:00:00Z</dcterms:created>
  <dcterms:modified xsi:type="dcterms:W3CDTF">2022-04-18T07:44:37Z</dcterms:modified>
</cp:coreProperties>
</file>